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2" r:id="rId6"/>
    <p:sldId id="264" r:id="rId7"/>
    <p:sldId id="265" r:id="rId8"/>
    <p:sldId id="266" r:id="rId9"/>
    <p:sldId id="288" r:id="rId10"/>
    <p:sldId id="267" r:id="rId11"/>
    <p:sldId id="268" r:id="rId12"/>
    <p:sldId id="269" r:id="rId13"/>
    <p:sldId id="270" r:id="rId14"/>
    <p:sldId id="271" r:id="rId15"/>
    <p:sldId id="272" r:id="rId16"/>
    <p:sldId id="273" r:id="rId17"/>
    <p:sldId id="274" r:id="rId18"/>
    <p:sldId id="275" r:id="rId19"/>
    <p:sldId id="276" r:id="rId20"/>
    <p:sldId id="280" r:id="rId21"/>
    <p:sldId id="282" r:id="rId22"/>
    <p:sldId id="283" r:id="rId23"/>
    <p:sldId id="285" r:id="rId24"/>
    <p:sldId id="289" r:id="rId25"/>
    <p:sldId id="287" r:id="rId26"/>
  </p:sldIdLst>
  <p:sldSz cx="9144000" cy="6858000" type="screen4x3"/>
  <p:notesSz cx="10017125" cy="6888163"/>
  <p:embeddedFontLst>
    <p:embeddedFont>
      <p:font typeface="Calibri" panose="020F0502020204030204" pitchFamily="34" charset="0"/>
      <p:regular r:id="rId27"/>
      <p:bold r:id="rId28"/>
      <p:italic r:id="rId29"/>
      <p:boldItalic r:id="rId3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538D"/>
    <a:srgbClr val="2962A7"/>
    <a:srgbClr val="005A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6" autoAdjust="0"/>
    <p:restoredTop sz="94729" autoAdjust="0"/>
  </p:normalViewPr>
  <p:slideViewPr>
    <p:cSldViewPr>
      <p:cViewPr>
        <p:scale>
          <a:sx n="80" d="100"/>
          <a:sy n="80" d="100"/>
        </p:scale>
        <p:origin x="-1182" y="-156"/>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advTm="8000">
    <p:strips dir="ld"/>
    <p:sndAc>
      <p:stSnd>
        <p:snd r:embed="rId1" name="chimes.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75E0E8B9-0AA9-4099-96E1-A969B9F23515}" type="datetimeFigureOut">
              <a:rPr lang="es-ES" smtClean="0"/>
              <a:pPr/>
              <a:t>16/08/2014</a:t>
            </a:fld>
            <a:endParaRPr lang="es-ES" dirty="0"/>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S" dirty="0"/>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9AE5AD16-3A20-4EC1-BA83-0F550E875331}" type="slidenum">
              <a:rPr lang="es-ES" smtClean="0"/>
              <a:pPr/>
              <a:t>‹Nº›</a:t>
            </a:fld>
            <a:endParaRPr lang="es-ES" dirty="0"/>
          </a:p>
        </p:txBody>
      </p:sp>
    </p:spTree>
    <p:extLst>
      <p:ext uri="{BB962C8B-B14F-4D97-AF65-F5344CB8AC3E}">
        <p14:creationId xmlns:p14="http://schemas.microsoft.com/office/powerpoint/2010/main" val="1230078714"/>
      </p:ext>
    </p:extLst>
  </p:cSld>
  <p:clrMapOvr>
    <a:masterClrMapping/>
  </p:clrMapOvr>
  <p:transition spd="slow" advTm="8000">
    <p:strips dir="ld"/>
    <p:sndAc>
      <p:stSnd>
        <p:snd r:embed="rId1" name="chimes.wav"/>
      </p:stSnd>
    </p:sndAc>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slow" advTm="8000">
    <p:strips dir="ld"/>
    <p:sndAc>
      <p:stSnd>
        <p:snd r:embed="rId4" name="chimes.wav"/>
      </p:stSnd>
    </p:sndAc>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facebook.com/fasetron.srl" TargetMode="External"/><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s://twitter.com/fasetron" TargetMode="External"/><Relationship Id="rId11" Type="http://schemas.openxmlformats.org/officeDocument/2006/relationships/hyperlink" Target="http://www.fasetron.com/" TargetMode="External"/><Relationship Id="rId5" Type="http://schemas.openxmlformats.org/officeDocument/2006/relationships/image" Target="../media/image4.jpeg"/><Relationship Id="rId10" Type="http://schemas.openxmlformats.org/officeDocument/2006/relationships/hyperlink" Target="mailto:ventas@fasetron.com" TargetMode="External"/><Relationship Id="rId4" Type="http://schemas.openxmlformats.org/officeDocument/2006/relationships/image" Target="../media/image3.png"/><Relationship Id="rId9" Type="http://schemas.openxmlformats.org/officeDocument/2006/relationships/hyperlink" Target="mailto:fase@fasetron.com"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hyperlink" Target="https://www.facebook.com/fasetron.srl" TargetMode="External"/><Relationship Id="rId12" Type="http://schemas.openxmlformats.org/officeDocument/2006/relationships/image" Target="../media/image26.png"/><Relationship Id="rId2" Type="http://schemas.openxmlformats.org/officeDocument/2006/relationships/image" Target="../media/image1.jpeg"/><Relationship Id="rId16"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hyperlink" Target="http://www.fasetron.com/" TargetMode="External"/><Relationship Id="rId11" Type="http://schemas.openxmlformats.org/officeDocument/2006/relationships/image" Target="../media/image6.jpeg"/><Relationship Id="rId5" Type="http://schemas.openxmlformats.org/officeDocument/2006/relationships/hyperlink" Target="mailto:ventas@fasetron.com" TargetMode="External"/><Relationship Id="rId15" Type="http://schemas.openxmlformats.org/officeDocument/2006/relationships/image" Target="../media/image29.png"/><Relationship Id="rId10" Type="http://schemas.openxmlformats.org/officeDocument/2006/relationships/image" Target="../media/image5.png"/><Relationship Id="rId4" Type="http://schemas.openxmlformats.org/officeDocument/2006/relationships/hyperlink" Target="mailto:fase@fasetron.com" TargetMode="External"/><Relationship Id="rId9" Type="http://schemas.openxmlformats.org/officeDocument/2006/relationships/hyperlink" Target="https://twitter.com/fasetron" TargetMode="External"/><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hyperlink" Target="https://www.facebook.com/fasetron.srl" TargetMode="External"/><Relationship Id="rId12" Type="http://schemas.openxmlformats.org/officeDocument/2006/relationships/image" Target="../media/image30.png"/><Relationship Id="rId2" Type="http://schemas.openxmlformats.org/officeDocument/2006/relationships/image" Target="../media/image1.jpeg"/><Relationship Id="rId16"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hyperlink" Target="http://www.fasetron.com/" TargetMode="External"/><Relationship Id="rId11" Type="http://schemas.openxmlformats.org/officeDocument/2006/relationships/image" Target="../media/image6.jpeg"/><Relationship Id="rId5" Type="http://schemas.openxmlformats.org/officeDocument/2006/relationships/hyperlink" Target="mailto:ventas@fasetron.com" TargetMode="External"/><Relationship Id="rId15" Type="http://schemas.openxmlformats.org/officeDocument/2006/relationships/image" Target="../media/image33.png"/><Relationship Id="rId10" Type="http://schemas.openxmlformats.org/officeDocument/2006/relationships/image" Target="../media/image5.png"/><Relationship Id="rId4" Type="http://schemas.openxmlformats.org/officeDocument/2006/relationships/hyperlink" Target="mailto:fase@fasetron.com" TargetMode="External"/><Relationship Id="rId9" Type="http://schemas.openxmlformats.org/officeDocument/2006/relationships/hyperlink" Target="https://twitter.com/fasetron" TargetMode="External"/><Relationship Id="rId1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hyperlink" Target="https://www.facebook.com/fasetron.srl" TargetMode="External"/><Relationship Id="rId12" Type="http://schemas.openxmlformats.org/officeDocument/2006/relationships/image" Target="../media/image34.jpeg"/><Relationship Id="rId17" Type="http://schemas.openxmlformats.org/officeDocument/2006/relationships/image" Target="../media/image7.png"/><Relationship Id="rId2" Type="http://schemas.openxmlformats.org/officeDocument/2006/relationships/image" Target="../media/image1.jpeg"/><Relationship Id="rId16"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hyperlink" Target="http://www.fasetron.com/" TargetMode="External"/><Relationship Id="rId11" Type="http://schemas.openxmlformats.org/officeDocument/2006/relationships/image" Target="../media/image6.jpeg"/><Relationship Id="rId5" Type="http://schemas.openxmlformats.org/officeDocument/2006/relationships/hyperlink" Target="mailto:ventas@fasetron.com" TargetMode="External"/><Relationship Id="rId15" Type="http://schemas.openxmlformats.org/officeDocument/2006/relationships/image" Target="../media/image37.jpeg"/><Relationship Id="rId10" Type="http://schemas.openxmlformats.org/officeDocument/2006/relationships/image" Target="../media/image5.png"/><Relationship Id="rId4" Type="http://schemas.openxmlformats.org/officeDocument/2006/relationships/hyperlink" Target="mailto:fase@fasetron.com" TargetMode="External"/><Relationship Id="rId9" Type="http://schemas.openxmlformats.org/officeDocument/2006/relationships/hyperlink" Target="https://twitter.com/fasetron" TargetMode="External"/><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0.jpeg"/><Relationship Id="rId3" Type="http://schemas.openxmlformats.org/officeDocument/2006/relationships/image" Target="../media/image1.jpeg"/><Relationship Id="rId7" Type="http://schemas.openxmlformats.org/officeDocument/2006/relationships/hyperlink" Target="https://www.facebook.com/fasetron.srl" TargetMode="External"/><Relationship Id="rId12" Type="http://schemas.openxmlformats.org/officeDocument/2006/relationships/image" Target="../media/image39.jpeg"/><Relationship Id="rId17" Type="http://schemas.openxmlformats.org/officeDocument/2006/relationships/image" Target="../media/image43.png"/><Relationship Id="rId2" Type="http://schemas.openxmlformats.org/officeDocument/2006/relationships/hyperlink" Target="mailto:ventas@fasetron.com" TargetMode="External"/><Relationship Id="rId16" Type="http://schemas.openxmlformats.org/officeDocument/2006/relationships/image" Target="../media/image42.jpeg"/><Relationship Id="rId1" Type="http://schemas.openxmlformats.org/officeDocument/2006/relationships/slideLayout" Target="../slideLayouts/slideLayout1.xml"/><Relationship Id="rId6" Type="http://schemas.openxmlformats.org/officeDocument/2006/relationships/hyperlink" Target="http://www.fasetron.com/" TargetMode="External"/><Relationship Id="rId11" Type="http://schemas.openxmlformats.org/officeDocument/2006/relationships/image" Target="../media/image6.jpeg"/><Relationship Id="rId5" Type="http://schemas.openxmlformats.org/officeDocument/2006/relationships/hyperlink" Target="mailto:fase@fasetron.com" TargetMode="External"/><Relationship Id="rId15" Type="http://schemas.openxmlformats.org/officeDocument/2006/relationships/image" Target="../media/image7.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hyperlink" Target="https://twitter.com/fasetron" TargetMode="External"/><Relationship Id="rId1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5.png"/><Relationship Id="rId3" Type="http://schemas.openxmlformats.org/officeDocument/2006/relationships/image" Target="../media/image2.png"/><Relationship Id="rId7" Type="http://schemas.openxmlformats.org/officeDocument/2006/relationships/hyperlink" Target="https://www.facebook.com/fasetron.srl" TargetMode="External"/><Relationship Id="rId12" Type="http://schemas.openxmlformats.org/officeDocument/2006/relationships/image" Target="../media/image44.jpeg"/><Relationship Id="rId2" Type="http://schemas.openxmlformats.org/officeDocument/2006/relationships/image" Target="../media/image1.jpeg"/><Relationship Id="rId16"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hyperlink" Target="http://www.fasetron.com/" TargetMode="External"/><Relationship Id="rId11" Type="http://schemas.openxmlformats.org/officeDocument/2006/relationships/image" Target="../media/image6.jpeg"/><Relationship Id="rId5" Type="http://schemas.openxmlformats.org/officeDocument/2006/relationships/hyperlink" Target="mailto:ventas@fasetron.com" TargetMode="External"/><Relationship Id="rId15" Type="http://schemas.openxmlformats.org/officeDocument/2006/relationships/image" Target="../media/image47.png"/><Relationship Id="rId10" Type="http://schemas.openxmlformats.org/officeDocument/2006/relationships/image" Target="../media/image5.png"/><Relationship Id="rId4" Type="http://schemas.openxmlformats.org/officeDocument/2006/relationships/hyperlink" Target="mailto:fase@fasetron.com" TargetMode="External"/><Relationship Id="rId9" Type="http://schemas.openxmlformats.org/officeDocument/2006/relationships/hyperlink" Target="https://twitter.com/fasetron" TargetMode="External"/><Relationship Id="rId14" Type="http://schemas.openxmlformats.org/officeDocument/2006/relationships/image" Target="../media/image46.jpe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9.png"/><Relationship Id="rId3" Type="http://schemas.openxmlformats.org/officeDocument/2006/relationships/image" Target="../media/image2.png"/><Relationship Id="rId7" Type="http://schemas.openxmlformats.org/officeDocument/2006/relationships/hyperlink" Target="https://www.facebook.com/fasetron.srl" TargetMode="External"/><Relationship Id="rId12"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www.fasetron.com/" TargetMode="External"/><Relationship Id="rId11" Type="http://schemas.openxmlformats.org/officeDocument/2006/relationships/image" Target="../media/image6.jpeg"/><Relationship Id="rId5" Type="http://schemas.openxmlformats.org/officeDocument/2006/relationships/hyperlink" Target="mailto:ventas@fasetron.com" TargetMode="External"/><Relationship Id="rId15" Type="http://schemas.openxmlformats.org/officeDocument/2006/relationships/image" Target="../media/image7.png"/><Relationship Id="rId10" Type="http://schemas.openxmlformats.org/officeDocument/2006/relationships/image" Target="../media/image5.png"/><Relationship Id="rId4" Type="http://schemas.openxmlformats.org/officeDocument/2006/relationships/hyperlink" Target="mailto:fase@fasetron.com" TargetMode="External"/><Relationship Id="rId9" Type="http://schemas.openxmlformats.org/officeDocument/2006/relationships/hyperlink" Target="https://twitter.com/fasetron" TargetMode="External"/><Relationship Id="rId1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52.png"/><Relationship Id="rId3" Type="http://schemas.openxmlformats.org/officeDocument/2006/relationships/image" Target="../media/image2.png"/><Relationship Id="rId7" Type="http://schemas.openxmlformats.org/officeDocument/2006/relationships/hyperlink" Target="https://www.facebook.com/fasetron.srl" TargetMode="External"/><Relationship Id="rId12"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www.fasetron.com/" TargetMode="External"/><Relationship Id="rId11" Type="http://schemas.openxmlformats.org/officeDocument/2006/relationships/image" Target="../media/image6.jpeg"/><Relationship Id="rId5" Type="http://schemas.openxmlformats.org/officeDocument/2006/relationships/hyperlink" Target="mailto:ventas@fasetron.com" TargetMode="External"/><Relationship Id="rId15" Type="http://schemas.openxmlformats.org/officeDocument/2006/relationships/image" Target="../media/image7.png"/><Relationship Id="rId10" Type="http://schemas.openxmlformats.org/officeDocument/2006/relationships/image" Target="../media/image5.png"/><Relationship Id="rId4" Type="http://schemas.openxmlformats.org/officeDocument/2006/relationships/hyperlink" Target="mailto:fase@fasetron.com" TargetMode="External"/><Relationship Id="rId9" Type="http://schemas.openxmlformats.org/officeDocument/2006/relationships/hyperlink" Target="https://twitter.com/fasetron" TargetMode="External"/><Relationship Id="rId14"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55.jpeg"/><Relationship Id="rId3" Type="http://schemas.openxmlformats.org/officeDocument/2006/relationships/image" Target="../media/image2.png"/><Relationship Id="rId7" Type="http://schemas.openxmlformats.org/officeDocument/2006/relationships/hyperlink" Target="https://www.facebook.com/fasetron.srl" TargetMode="External"/><Relationship Id="rId12"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www.fasetron.com/" TargetMode="External"/><Relationship Id="rId11" Type="http://schemas.openxmlformats.org/officeDocument/2006/relationships/image" Target="../media/image6.jpeg"/><Relationship Id="rId5" Type="http://schemas.openxmlformats.org/officeDocument/2006/relationships/hyperlink" Target="mailto:ventas@fasetron.com" TargetMode="External"/><Relationship Id="rId15" Type="http://schemas.openxmlformats.org/officeDocument/2006/relationships/image" Target="../media/image7.png"/><Relationship Id="rId10" Type="http://schemas.openxmlformats.org/officeDocument/2006/relationships/image" Target="../media/image5.png"/><Relationship Id="rId4" Type="http://schemas.openxmlformats.org/officeDocument/2006/relationships/hyperlink" Target="mailto:fase@fasetron.com" TargetMode="External"/><Relationship Id="rId9" Type="http://schemas.openxmlformats.org/officeDocument/2006/relationships/hyperlink" Target="https://twitter.com/fasetron" TargetMode="External"/><Relationship Id="rId14" Type="http://schemas.openxmlformats.org/officeDocument/2006/relationships/image" Target="../media/image56.jpe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58.png"/><Relationship Id="rId18" Type="http://schemas.microsoft.com/office/2007/relationships/hdphoto" Target="../media/hdphoto4.wdp"/><Relationship Id="rId3" Type="http://schemas.openxmlformats.org/officeDocument/2006/relationships/image" Target="../media/image2.png"/><Relationship Id="rId21" Type="http://schemas.openxmlformats.org/officeDocument/2006/relationships/image" Target="../media/image63.png"/><Relationship Id="rId7" Type="http://schemas.openxmlformats.org/officeDocument/2006/relationships/hyperlink" Target="https://www.facebook.com/fasetron.srl" TargetMode="External"/><Relationship Id="rId12" Type="http://schemas.openxmlformats.org/officeDocument/2006/relationships/image" Target="../media/image57.jpeg"/><Relationship Id="rId17" Type="http://schemas.openxmlformats.org/officeDocument/2006/relationships/image" Target="../media/image60.png"/><Relationship Id="rId2" Type="http://schemas.openxmlformats.org/officeDocument/2006/relationships/image" Target="../media/image1.jpeg"/><Relationship Id="rId16" Type="http://schemas.microsoft.com/office/2007/relationships/hdphoto" Target="../media/hdphoto3.wdp"/><Relationship Id="rId20" Type="http://schemas.openxmlformats.org/officeDocument/2006/relationships/image" Target="../media/image62.jpeg"/><Relationship Id="rId1" Type="http://schemas.openxmlformats.org/officeDocument/2006/relationships/slideLayout" Target="../slideLayouts/slideLayout1.xml"/><Relationship Id="rId6" Type="http://schemas.openxmlformats.org/officeDocument/2006/relationships/hyperlink" Target="http://www.fasetron.com/" TargetMode="External"/><Relationship Id="rId11" Type="http://schemas.openxmlformats.org/officeDocument/2006/relationships/image" Target="../media/image6.jpeg"/><Relationship Id="rId24" Type="http://schemas.openxmlformats.org/officeDocument/2006/relationships/image" Target="../media/image7.png"/><Relationship Id="rId5" Type="http://schemas.openxmlformats.org/officeDocument/2006/relationships/hyperlink" Target="mailto:ventas@fasetron.com" TargetMode="External"/><Relationship Id="rId15" Type="http://schemas.openxmlformats.org/officeDocument/2006/relationships/image" Target="../media/image59.png"/><Relationship Id="rId23" Type="http://schemas.openxmlformats.org/officeDocument/2006/relationships/image" Target="../media/image64.png"/><Relationship Id="rId10" Type="http://schemas.openxmlformats.org/officeDocument/2006/relationships/image" Target="../media/image5.png"/><Relationship Id="rId19" Type="http://schemas.openxmlformats.org/officeDocument/2006/relationships/image" Target="../media/image61.jpeg"/><Relationship Id="rId4" Type="http://schemas.openxmlformats.org/officeDocument/2006/relationships/hyperlink" Target="mailto:fase@fasetron.com" TargetMode="External"/><Relationship Id="rId9" Type="http://schemas.openxmlformats.org/officeDocument/2006/relationships/hyperlink" Target="https://twitter.com/fasetron" TargetMode="External"/><Relationship Id="rId14" Type="http://schemas.microsoft.com/office/2007/relationships/hdphoto" Target="../media/hdphoto2.wdp"/><Relationship Id="rId22" Type="http://schemas.microsoft.com/office/2007/relationships/hdphoto" Target="../media/hdphoto5.wdp"/></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13" Type="http://schemas.microsoft.com/office/2007/relationships/hdphoto" Target="../media/hdphoto6.wdp"/><Relationship Id="rId18" Type="http://schemas.openxmlformats.org/officeDocument/2006/relationships/image" Target="../media/image67.png"/><Relationship Id="rId3" Type="http://schemas.openxmlformats.org/officeDocument/2006/relationships/image" Target="../media/image2.png"/><Relationship Id="rId21" Type="http://schemas.openxmlformats.org/officeDocument/2006/relationships/image" Target="../media/image69.png"/><Relationship Id="rId7" Type="http://schemas.openxmlformats.org/officeDocument/2006/relationships/hyperlink" Target="https://www.facebook.com/fasetron.srl" TargetMode="External"/><Relationship Id="rId12" Type="http://schemas.openxmlformats.org/officeDocument/2006/relationships/image" Target="../media/image65.png"/><Relationship Id="rId17" Type="http://schemas.microsoft.com/office/2007/relationships/hdphoto" Target="../media/hdphoto7.wdp"/><Relationship Id="rId2" Type="http://schemas.openxmlformats.org/officeDocument/2006/relationships/image" Target="../media/image1.jpeg"/><Relationship Id="rId16" Type="http://schemas.openxmlformats.org/officeDocument/2006/relationships/image" Target="../media/image66.png"/><Relationship Id="rId20" Type="http://schemas.openxmlformats.org/officeDocument/2006/relationships/image" Target="../media/image68.jpeg"/><Relationship Id="rId1" Type="http://schemas.openxmlformats.org/officeDocument/2006/relationships/slideLayout" Target="../slideLayouts/slideLayout1.xml"/><Relationship Id="rId6" Type="http://schemas.openxmlformats.org/officeDocument/2006/relationships/hyperlink" Target="http://www.fasetron.com/" TargetMode="External"/><Relationship Id="rId11" Type="http://schemas.openxmlformats.org/officeDocument/2006/relationships/image" Target="../media/image6.jpeg"/><Relationship Id="rId5" Type="http://schemas.openxmlformats.org/officeDocument/2006/relationships/hyperlink" Target="mailto:ventas@fasetron.com" TargetMode="External"/><Relationship Id="rId15" Type="http://schemas.microsoft.com/office/2007/relationships/hdphoto" Target="../media/hdphoto5.wdp"/><Relationship Id="rId10" Type="http://schemas.openxmlformats.org/officeDocument/2006/relationships/image" Target="../media/image5.png"/><Relationship Id="rId19" Type="http://schemas.microsoft.com/office/2007/relationships/hdphoto" Target="../media/hdphoto8.wdp"/><Relationship Id="rId4" Type="http://schemas.openxmlformats.org/officeDocument/2006/relationships/hyperlink" Target="mailto:fase@fasetron.com" TargetMode="External"/><Relationship Id="rId9" Type="http://schemas.openxmlformats.org/officeDocument/2006/relationships/hyperlink" Target="https://twitter.com/fasetron" TargetMode="External"/><Relationship Id="rId14" Type="http://schemas.openxmlformats.org/officeDocument/2006/relationships/image" Target="../media/image63.png"/><Relationship Id="rId22"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hyperlink" Target="https://www.facebook.com/fasetron.srl" TargetMode="External"/><Relationship Id="rId12"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www.fasetron.com/" TargetMode="External"/><Relationship Id="rId11" Type="http://schemas.openxmlformats.org/officeDocument/2006/relationships/image" Target="../media/image6.jpeg"/><Relationship Id="rId5" Type="http://schemas.openxmlformats.org/officeDocument/2006/relationships/hyperlink" Target="mailto:ventas@fasetron.com" TargetMode="External"/><Relationship Id="rId15" Type="http://schemas.openxmlformats.org/officeDocument/2006/relationships/image" Target="../media/image7.png"/><Relationship Id="rId10" Type="http://schemas.openxmlformats.org/officeDocument/2006/relationships/image" Target="../media/image5.png"/><Relationship Id="rId4" Type="http://schemas.openxmlformats.org/officeDocument/2006/relationships/hyperlink" Target="mailto:fase@fasetron.com" TargetMode="External"/><Relationship Id="rId9" Type="http://schemas.openxmlformats.org/officeDocument/2006/relationships/hyperlink" Target="https://twitter.com/fasetron" TargetMode="External"/><Relationship Id="rId14" Type="http://schemas.openxmlformats.org/officeDocument/2006/relationships/image" Target="../media/image10.jpe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71.png"/><Relationship Id="rId3" Type="http://schemas.openxmlformats.org/officeDocument/2006/relationships/image" Target="../media/image2.png"/><Relationship Id="rId7" Type="http://schemas.openxmlformats.org/officeDocument/2006/relationships/hyperlink" Target="https://www.facebook.com/fasetron.srl" TargetMode="External"/><Relationship Id="rId12" Type="http://schemas.openxmlformats.org/officeDocument/2006/relationships/image" Target="../media/image7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www.fasetron.com/" TargetMode="External"/><Relationship Id="rId11" Type="http://schemas.openxmlformats.org/officeDocument/2006/relationships/image" Target="../media/image6.jpeg"/><Relationship Id="rId5" Type="http://schemas.openxmlformats.org/officeDocument/2006/relationships/hyperlink" Target="mailto:ventas@fasetron.com" TargetMode="External"/><Relationship Id="rId15" Type="http://schemas.openxmlformats.org/officeDocument/2006/relationships/image" Target="../media/image7.png"/><Relationship Id="rId10" Type="http://schemas.openxmlformats.org/officeDocument/2006/relationships/image" Target="../media/image5.png"/><Relationship Id="rId4" Type="http://schemas.openxmlformats.org/officeDocument/2006/relationships/hyperlink" Target="mailto:fase@fasetron.com" TargetMode="External"/><Relationship Id="rId9" Type="http://schemas.openxmlformats.org/officeDocument/2006/relationships/hyperlink" Target="https://twitter.com/fasetron" TargetMode="External"/><Relationship Id="rId14"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74.png"/><Relationship Id="rId3" Type="http://schemas.openxmlformats.org/officeDocument/2006/relationships/image" Target="../media/image2.png"/><Relationship Id="rId7" Type="http://schemas.openxmlformats.org/officeDocument/2006/relationships/hyperlink" Target="https://www.facebook.com/fasetron.srl" TargetMode="External"/><Relationship Id="rId12" Type="http://schemas.openxmlformats.org/officeDocument/2006/relationships/image" Target="../media/image7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www.fasetron.com/" TargetMode="External"/><Relationship Id="rId11" Type="http://schemas.openxmlformats.org/officeDocument/2006/relationships/image" Target="../media/image6.jpeg"/><Relationship Id="rId5" Type="http://schemas.openxmlformats.org/officeDocument/2006/relationships/hyperlink" Target="mailto:ventas@fasetron.com" TargetMode="External"/><Relationship Id="rId10" Type="http://schemas.openxmlformats.org/officeDocument/2006/relationships/image" Target="../media/image5.png"/><Relationship Id="rId4" Type="http://schemas.openxmlformats.org/officeDocument/2006/relationships/hyperlink" Target="mailto:fase@fasetron.com" TargetMode="External"/><Relationship Id="rId9" Type="http://schemas.openxmlformats.org/officeDocument/2006/relationships/hyperlink" Target="https://twitter.com/fasetron" TargetMode="External"/><Relationship Id="rId1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76.png"/><Relationship Id="rId3" Type="http://schemas.openxmlformats.org/officeDocument/2006/relationships/image" Target="../media/image2.png"/><Relationship Id="rId7" Type="http://schemas.openxmlformats.org/officeDocument/2006/relationships/hyperlink" Target="https://www.facebook.com/fasetron.srl" TargetMode="External"/><Relationship Id="rId12" Type="http://schemas.openxmlformats.org/officeDocument/2006/relationships/image" Target="../media/image7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www.fasetron.com/" TargetMode="External"/><Relationship Id="rId11" Type="http://schemas.openxmlformats.org/officeDocument/2006/relationships/image" Target="../media/image6.jpeg"/><Relationship Id="rId5" Type="http://schemas.openxmlformats.org/officeDocument/2006/relationships/hyperlink" Target="mailto:ventas@fasetron.com" TargetMode="External"/><Relationship Id="rId10" Type="http://schemas.openxmlformats.org/officeDocument/2006/relationships/image" Target="../media/image5.png"/><Relationship Id="rId4" Type="http://schemas.openxmlformats.org/officeDocument/2006/relationships/hyperlink" Target="mailto:fase@fasetron.com" TargetMode="External"/><Relationship Id="rId9" Type="http://schemas.openxmlformats.org/officeDocument/2006/relationships/hyperlink" Target="https://twitter.com/fasetron" TargetMode="External"/><Relationship Id="rId1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hyperlink" Target="https://www.facebook.com/fasetron.srl" TargetMode="External"/><Relationship Id="rId12" Type="http://schemas.openxmlformats.org/officeDocument/2006/relationships/image" Target="../media/image7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www.fasetron.com/" TargetMode="External"/><Relationship Id="rId11" Type="http://schemas.openxmlformats.org/officeDocument/2006/relationships/image" Target="../media/image6.jpeg"/><Relationship Id="rId5" Type="http://schemas.openxmlformats.org/officeDocument/2006/relationships/hyperlink" Target="mailto:ventas@fasetron.com" TargetMode="External"/><Relationship Id="rId10" Type="http://schemas.openxmlformats.org/officeDocument/2006/relationships/image" Target="../media/image5.png"/><Relationship Id="rId4" Type="http://schemas.openxmlformats.org/officeDocument/2006/relationships/hyperlink" Target="mailto:fase@fasetron.com" TargetMode="External"/><Relationship Id="rId9" Type="http://schemas.openxmlformats.org/officeDocument/2006/relationships/hyperlink" Target="https://twitter.com/fasetron"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79.png"/><Relationship Id="rId3" Type="http://schemas.openxmlformats.org/officeDocument/2006/relationships/image" Target="../media/image2.png"/><Relationship Id="rId7" Type="http://schemas.openxmlformats.org/officeDocument/2006/relationships/hyperlink" Target="https://www.facebook.com/fasetron.srl" TargetMode="External"/><Relationship Id="rId12" Type="http://schemas.openxmlformats.org/officeDocument/2006/relationships/image" Target="../media/image7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www.fasetron.com/" TargetMode="External"/><Relationship Id="rId11" Type="http://schemas.openxmlformats.org/officeDocument/2006/relationships/image" Target="../media/image6.jpeg"/><Relationship Id="rId5" Type="http://schemas.openxmlformats.org/officeDocument/2006/relationships/hyperlink" Target="mailto:ventas@fasetron.com" TargetMode="External"/><Relationship Id="rId15" Type="http://schemas.openxmlformats.org/officeDocument/2006/relationships/image" Target="../media/image7.png"/><Relationship Id="rId10" Type="http://schemas.openxmlformats.org/officeDocument/2006/relationships/image" Target="../media/image5.png"/><Relationship Id="rId4" Type="http://schemas.openxmlformats.org/officeDocument/2006/relationships/hyperlink" Target="mailto:fase@fasetron.com" TargetMode="External"/><Relationship Id="rId9" Type="http://schemas.openxmlformats.org/officeDocument/2006/relationships/hyperlink" Target="https://twitter.com/fasetron" TargetMode="External"/><Relationship Id="rId14" Type="http://schemas.openxmlformats.org/officeDocument/2006/relationships/image" Target="../media/image80.png"/></Relationships>
</file>

<file path=ppt/slides/_rels/slide25.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hyperlink" Target="http://www.fasetron.com/" TargetMode="External"/><Relationship Id="rId18" Type="http://schemas.openxmlformats.org/officeDocument/2006/relationships/image" Target="../media/image85.gif"/><Relationship Id="rId3" Type="http://schemas.openxmlformats.org/officeDocument/2006/relationships/hyperlink" Target="https://mapsengine.google.com/map/edit?mid=zglnFM0Zd51o.kHmWhxC2cBIk" TargetMode="External"/><Relationship Id="rId7" Type="http://schemas.openxmlformats.org/officeDocument/2006/relationships/hyperlink" Target="https://www.facebook.com/fasetron.srl" TargetMode="External"/><Relationship Id="rId12" Type="http://schemas.openxmlformats.org/officeDocument/2006/relationships/hyperlink" Target="mailto:ventas@fasetron.com" TargetMode="External"/><Relationship Id="rId17" Type="http://schemas.openxmlformats.org/officeDocument/2006/relationships/image" Target="../media/image7.png"/><Relationship Id="rId2" Type="http://schemas.openxmlformats.org/officeDocument/2006/relationships/image" Target="../media/image81.png"/><Relationship Id="rId16"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hyperlink" Target="mailto:fase@fasetron.com" TargetMode="External"/><Relationship Id="rId5" Type="http://schemas.openxmlformats.org/officeDocument/2006/relationships/hyperlink" Target="https://twitter.com/fasetron" TargetMode="External"/><Relationship Id="rId15" Type="http://schemas.openxmlformats.org/officeDocument/2006/relationships/hyperlink" Target="https://www.google.com.pe/maps/@-11.9123763,-77.0758303,233m/data=!3m1!1e3" TargetMode="External"/><Relationship Id="rId10" Type="http://schemas.openxmlformats.org/officeDocument/2006/relationships/image" Target="../media/image83.gif"/><Relationship Id="rId4" Type="http://schemas.openxmlformats.org/officeDocument/2006/relationships/image" Target="../media/image82.png"/><Relationship Id="rId9" Type="http://schemas.openxmlformats.org/officeDocument/2006/relationships/image" Target="../media/image3.png"/><Relationship Id="rId14" Type="http://schemas.openxmlformats.org/officeDocument/2006/relationships/image" Target="../media/image84.png"/></Relationships>
</file>

<file path=ppt/slides/_rels/slide3.xml.rels><?xml version="1.0" encoding="UTF-8" standalone="yes"?>
<Relationships xmlns="http://schemas.openxmlformats.org/package/2006/relationships"><Relationship Id="rId8" Type="http://schemas.openxmlformats.org/officeDocument/2006/relationships/hyperlink" Target="https://www.facebook.com/fasetron.srl" TargetMode="External"/><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11.jpeg"/><Relationship Id="rId12"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www.fasetron.com/" TargetMode="External"/><Relationship Id="rId11" Type="http://schemas.openxmlformats.org/officeDocument/2006/relationships/image" Target="../media/image5.png"/><Relationship Id="rId5" Type="http://schemas.openxmlformats.org/officeDocument/2006/relationships/hyperlink" Target="mailto:ventas@fasetron.com" TargetMode="External"/><Relationship Id="rId10" Type="http://schemas.openxmlformats.org/officeDocument/2006/relationships/hyperlink" Target="https://twitter.com/fasetron" TargetMode="External"/><Relationship Id="rId4" Type="http://schemas.openxmlformats.org/officeDocument/2006/relationships/hyperlink" Target="mailto:fase@fasetron.com" TargetMode="External"/><Relationship Id="rId9" Type="http://schemas.openxmlformats.org/officeDocument/2006/relationships/image" Target="../media/image3.png"/><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jpeg"/><Relationship Id="rId3" Type="http://schemas.openxmlformats.org/officeDocument/2006/relationships/image" Target="../media/image2.png"/><Relationship Id="rId7" Type="http://schemas.openxmlformats.org/officeDocument/2006/relationships/hyperlink" Target="https://www.facebook.com/fasetron.srl" TargetMode="External"/><Relationship Id="rId12"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www.fasetron.com/" TargetMode="External"/><Relationship Id="rId11" Type="http://schemas.openxmlformats.org/officeDocument/2006/relationships/hyperlink" Target="https://twitter.com/fasetron" TargetMode="External"/><Relationship Id="rId5" Type="http://schemas.openxmlformats.org/officeDocument/2006/relationships/hyperlink" Target="mailto:ventas@fasetron.com" TargetMode="External"/><Relationship Id="rId10" Type="http://schemas.microsoft.com/office/2007/relationships/hdphoto" Target="../media/hdphoto1.wdp"/><Relationship Id="rId4" Type="http://schemas.openxmlformats.org/officeDocument/2006/relationships/hyperlink" Target="mailto:fase@fasetron.com" TargetMode="External"/><Relationship Id="rId9" Type="http://schemas.openxmlformats.org/officeDocument/2006/relationships/image" Target="../media/image13.png"/><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hyperlink" Target="https://www.facebook.com/fasetron.srl" TargetMode="External"/><Relationship Id="rId3" Type="http://schemas.openxmlformats.org/officeDocument/2006/relationships/image" Target="../media/image14.jpeg"/><Relationship Id="rId7" Type="http://schemas.openxmlformats.org/officeDocument/2006/relationships/hyperlink" Target="http://www.fasetron.com/" TargetMode="External"/><Relationship Id="rId12"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mailto:ventas@fasetron.com" TargetMode="External"/><Relationship Id="rId11" Type="http://schemas.openxmlformats.org/officeDocument/2006/relationships/image" Target="../media/image5.png"/><Relationship Id="rId5" Type="http://schemas.openxmlformats.org/officeDocument/2006/relationships/hyperlink" Target="mailto:fase@fasetron.com" TargetMode="External"/><Relationship Id="rId10" Type="http://schemas.openxmlformats.org/officeDocument/2006/relationships/hyperlink" Target="https://twitter.com/fasetron" TargetMode="External"/><Relationship Id="rId4" Type="http://schemas.openxmlformats.org/officeDocument/2006/relationships/image" Target="../media/image2.png"/><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hyperlink" Target="https://www.facebook.com/fasetron.srl" TargetMode="External"/><Relationship Id="rId13"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hyperlink" Target="http://www.fasetron.com/" TargetMode="External"/><Relationship Id="rId12"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mailto:ventas@fasetron.com" TargetMode="External"/><Relationship Id="rId11" Type="http://schemas.openxmlformats.org/officeDocument/2006/relationships/image" Target="../media/image5.png"/><Relationship Id="rId5" Type="http://schemas.openxmlformats.org/officeDocument/2006/relationships/hyperlink" Target="mailto:fase@fasetron.com" TargetMode="External"/><Relationship Id="rId10" Type="http://schemas.openxmlformats.org/officeDocument/2006/relationships/hyperlink" Target="https://twitter.com/fasetron" TargetMode="External"/><Relationship Id="rId4" Type="http://schemas.openxmlformats.org/officeDocument/2006/relationships/image" Target="../media/image15.jpeg"/><Relationship Id="rId9" Type="http://schemas.openxmlformats.org/officeDocument/2006/relationships/image" Target="../media/image3.png"/><Relationship Id="rId1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hyperlink" Target="https://www.facebook.com/fasetron.srl" TargetMode="External"/><Relationship Id="rId13"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hyperlink" Target="http://www.fasetron.com/" TargetMode="External"/><Relationship Id="rId12"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mailto:ventas@fasetron.com" TargetMode="External"/><Relationship Id="rId11" Type="http://schemas.openxmlformats.org/officeDocument/2006/relationships/image" Target="../media/image5.png"/><Relationship Id="rId5" Type="http://schemas.openxmlformats.org/officeDocument/2006/relationships/hyperlink" Target="mailto:fase@fasetron.com" TargetMode="External"/><Relationship Id="rId10" Type="http://schemas.openxmlformats.org/officeDocument/2006/relationships/hyperlink" Target="https://twitter.com/fasetron" TargetMode="External"/><Relationship Id="rId4" Type="http://schemas.openxmlformats.org/officeDocument/2006/relationships/image" Target="../media/image17.jpeg"/><Relationship Id="rId9" Type="http://schemas.openxmlformats.org/officeDocument/2006/relationships/image" Target="../media/image3.png"/><Relationship Id="rId1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hyperlink" Target="https://www.facebook.com/fasetron.srl" TargetMode="External"/><Relationship Id="rId12" Type="http://schemas.openxmlformats.org/officeDocument/2006/relationships/image" Target="../media/image19.png"/><Relationship Id="rId2" Type="http://schemas.openxmlformats.org/officeDocument/2006/relationships/image" Target="../media/image1.jpeg"/><Relationship Id="rId16"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hyperlink" Target="http://www.fasetron.com/" TargetMode="External"/><Relationship Id="rId11" Type="http://schemas.openxmlformats.org/officeDocument/2006/relationships/image" Target="../media/image6.jpeg"/><Relationship Id="rId5" Type="http://schemas.openxmlformats.org/officeDocument/2006/relationships/hyperlink" Target="mailto:ventas@fasetron.com" TargetMode="External"/><Relationship Id="rId15" Type="http://schemas.openxmlformats.org/officeDocument/2006/relationships/image" Target="../media/image22.png"/><Relationship Id="rId10" Type="http://schemas.openxmlformats.org/officeDocument/2006/relationships/image" Target="../media/image5.png"/><Relationship Id="rId4" Type="http://schemas.openxmlformats.org/officeDocument/2006/relationships/hyperlink" Target="mailto:fase@fasetron.com" TargetMode="External"/><Relationship Id="rId9" Type="http://schemas.openxmlformats.org/officeDocument/2006/relationships/hyperlink" Target="https://twitter.com/fasetron" TargetMode="External"/><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hyperlink" Target="https://www.facebook.com/fasetron.srl" TargetMode="External"/><Relationship Id="rId12"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www.fasetron.com/" TargetMode="External"/><Relationship Id="rId11" Type="http://schemas.openxmlformats.org/officeDocument/2006/relationships/image" Target="../media/image6.jpeg"/><Relationship Id="rId5" Type="http://schemas.openxmlformats.org/officeDocument/2006/relationships/hyperlink" Target="mailto:ventas@fasetron.com" TargetMode="External"/><Relationship Id="rId15" Type="http://schemas.openxmlformats.org/officeDocument/2006/relationships/image" Target="../media/image7.png"/><Relationship Id="rId10" Type="http://schemas.openxmlformats.org/officeDocument/2006/relationships/image" Target="../media/image5.png"/><Relationship Id="rId4" Type="http://schemas.openxmlformats.org/officeDocument/2006/relationships/hyperlink" Target="mailto:fase@fasetron.com" TargetMode="External"/><Relationship Id="rId9" Type="http://schemas.openxmlformats.org/officeDocument/2006/relationships/hyperlink" Target="https://twitter.com/fasetron" TargetMode="External"/><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0"/>
            <a:ext cx="9156700" cy="6857999"/>
          </a:xfrm>
          <a:prstGeom prst="rect">
            <a:avLst/>
          </a:prstGeom>
        </p:spPr>
        <p:txBody>
          <a:bodyPr wrap="square" lIns="0" tIns="0" rIns="0" bIns="0" rtlCol="0">
            <a:noAutofit/>
          </a:bodyPr>
          <a:lstStyle/>
          <a:p>
            <a:pPr marR="12700">
              <a:lnSpc>
                <a:spcPts val="1000"/>
              </a:lnSpc>
            </a:pPr>
            <a:endParaRPr sz="1000" dirty="0"/>
          </a:p>
          <a:p>
            <a:pPr marL="5142904">
              <a:lnSpc>
                <a:spcPct val="95825"/>
              </a:lnSpc>
              <a:spcBef>
                <a:spcPts val="50064"/>
              </a:spcBef>
            </a:pPr>
            <a:r>
              <a:rPr sz="1650" b="1" i="1" spc="-18" dirty="0" smtClean="0">
                <a:solidFill>
                  <a:srgbClr val="FFFFFF"/>
                </a:solidFill>
                <a:latin typeface="Arial"/>
                <a:cs typeface="Arial"/>
              </a:rPr>
              <a:t>/</a:t>
            </a:r>
            <a:r>
              <a:rPr lang="es-ES" sz="1650" b="1" i="1" spc="-140" dirty="0" smtClean="0">
                <a:solidFill>
                  <a:srgbClr val="FFFFFF"/>
                </a:solidFill>
                <a:latin typeface="Arial"/>
                <a:cs typeface="Arial"/>
              </a:rPr>
              <a:t>FASETRON.SRL</a:t>
            </a:r>
            <a:endParaRPr sz="1650" dirty="0">
              <a:latin typeface="Arial"/>
              <a:cs typeface="Arial"/>
            </a:endParaRPr>
          </a:p>
        </p:txBody>
      </p:sp>
      <p:sp>
        <p:nvSpPr>
          <p:cNvPr id="3" name="object 3"/>
          <p:cNvSpPr/>
          <p:nvPr/>
        </p:nvSpPr>
        <p:spPr>
          <a:xfrm>
            <a:off x="0" y="0"/>
            <a:ext cx="9144000"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4" name="object 4"/>
          <p:cNvSpPr/>
          <p:nvPr/>
        </p:nvSpPr>
        <p:spPr>
          <a:xfrm>
            <a:off x="0" y="590602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sp>
        <p:nvSpPr>
          <p:cNvPr id="5" name="object 5"/>
          <p:cNvSpPr/>
          <p:nvPr/>
        </p:nvSpPr>
        <p:spPr>
          <a:xfrm>
            <a:off x="5867999" y="228326"/>
            <a:ext cx="3042000" cy="119034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6" name="object 6"/>
          <p:cNvSpPr/>
          <p:nvPr/>
        </p:nvSpPr>
        <p:spPr>
          <a:xfrm>
            <a:off x="4699650" y="5855322"/>
            <a:ext cx="1622549" cy="675462"/>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7" name="object 7"/>
          <p:cNvSpPr/>
          <p:nvPr/>
        </p:nvSpPr>
        <p:spPr>
          <a:xfrm>
            <a:off x="0" y="0"/>
            <a:ext cx="9144000" cy="6857999"/>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endParaRPr b="1" dirty="0">
              <a:ln/>
              <a:solidFill>
                <a:schemeClr val="accent3"/>
              </a:solidFill>
            </a:endParaRPr>
          </a:p>
        </p:txBody>
      </p:sp>
      <p:sp>
        <p:nvSpPr>
          <p:cNvPr id="8" name="object 8">
            <a:hlinkClick r:id="rId6"/>
          </p:cNvPr>
          <p:cNvSpPr/>
          <p:nvPr/>
        </p:nvSpPr>
        <p:spPr>
          <a:xfrm>
            <a:off x="7449480" y="6129744"/>
            <a:ext cx="627808" cy="562010"/>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9" name="object 9">
            <a:hlinkClick r:id="rId8"/>
          </p:cNvPr>
          <p:cNvSpPr/>
          <p:nvPr/>
        </p:nvSpPr>
        <p:spPr>
          <a:xfrm>
            <a:off x="4699650" y="5855322"/>
            <a:ext cx="1622549" cy="675462"/>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10" name="object 10"/>
          <p:cNvSpPr txBox="1"/>
          <p:nvPr/>
        </p:nvSpPr>
        <p:spPr>
          <a:xfrm>
            <a:off x="190624" y="6029907"/>
            <a:ext cx="4327868" cy="761684"/>
          </a:xfrm>
          <a:prstGeom prst="rect">
            <a:avLst/>
          </a:prstGeom>
        </p:spPr>
        <p:txBody>
          <a:bodyPr wrap="square" lIns="0" tIns="0" rIns="0" bIns="0" rtlCol="0">
            <a:noAutofit/>
          </a:bodyPr>
          <a:lstStyle/>
          <a:p>
            <a:pPr marL="12700" marR="19050">
              <a:lnSpc>
                <a:spcPts val="1105"/>
              </a:lnSpc>
              <a:spcBef>
                <a:spcPts val="55"/>
              </a:spcBef>
            </a:pPr>
            <a:r>
              <a:rPr sz="1000" spc="-81" dirty="0" smtClean="0">
                <a:solidFill>
                  <a:schemeClr val="bg1"/>
                </a:solidFill>
                <a:latin typeface="Arial"/>
                <a:cs typeface="Arial"/>
              </a:rPr>
              <a:t>C</a:t>
            </a:r>
            <a:r>
              <a:rPr sz="1000" spc="-38" dirty="0" smtClean="0">
                <a:solidFill>
                  <a:schemeClr val="bg1"/>
                </a:solidFill>
                <a:latin typeface="Arial"/>
                <a:cs typeface="Arial"/>
              </a:rPr>
              <a:t>alle</a:t>
            </a:r>
            <a:r>
              <a:rPr sz="1000" spc="-11" dirty="0" smtClean="0">
                <a:solidFill>
                  <a:schemeClr val="bg1"/>
                </a:solidFill>
                <a:latin typeface="Arial"/>
                <a:cs typeface="Arial"/>
              </a:rPr>
              <a:t> </a:t>
            </a:r>
            <a:r>
              <a:rPr sz="1000" spc="-42" dirty="0" smtClean="0">
                <a:solidFill>
                  <a:schemeClr val="bg1"/>
                </a:solidFill>
                <a:latin typeface="Arial"/>
                <a:cs typeface="Arial"/>
              </a:rPr>
              <a:t>los</a:t>
            </a:r>
            <a:r>
              <a:rPr sz="1000" spc="6" dirty="0" smtClean="0">
                <a:solidFill>
                  <a:schemeClr val="bg1"/>
                </a:solidFill>
                <a:latin typeface="Arial"/>
                <a:cs typeface="Arial"/>
              </a:rPr>
              <a:t> </a:t>
            </a:r>
            <a:r>
              <a:rPr sz="1000" spc="-67" dirty="0" smtClean="0">
                <a:solidFill>
                  <a:schemeClr val="bg1"/>
                </a:solidFill>
                <a:latin typeface="Arial"/>
                <a:cs typeface="Arial"/>
              </a:rPr>
              <a:t>R</a:t>
            </a:r>
            <a:r>
              <a:rPr sz="1000" spc="-48" dirty="0" smtClean="0">
                <a:solidFill>
                  <a:schemeClr val="bg1"/>
                </a:solidFill>
                <a:latin typeface="Arial"/>
                <a:cs typeface="Arial"/>
              </a:rPr>
              <a:t>osales</a:t>
            </a:r>
            <a:r>
              <a:rPr sz="1000" spc="-98" dirty="0" smtClean="0">
                <a:solidFill>
                  <a:schemeClr val="bg1"/>
                </a:solidFill>
                <a:latin typeface="Arial"/>
                <a:cs typeface="Arial"/>
              </a:rPr>
              <a:t> </a:t>
            </a:r>
            <a:r>
              <a:rPr sz="1000" spc="-53" dirty="0" smtClean="0">
                <a:solidFill>
                  <a:schemeClr val="bg1"/>
                </a:solidFill>
                <a:latin typeface="Arial"/>
                <a:cs typeface="Arial"/>
              </a:rPr>
              <a:t>Mz.</a:t>
            </a:r>
            <a:r>
              <a:rPr sz="1000" spc="-21" dirty="0" smtClean="0">
                <a:solidFill>
                  <a:schemeClr val="bg1"/>
                </a:solidFill>
                <a:latin typeface="Arial"/>
                <a:cs typeface="Arial"/>
              </a:rPr>
              <a:t> </a:t>
            </a:r>
            <a:r>
              <a:rPr sz="1000" spc="-72" dirty="0" smtClean="0">
                <a:solidFill>
                  <a:schemeClr val="bg1"/>
                </a:solidFill>
                <a:latin typeface="Arial"/>
                <a:cs typeface="Arial"/>
              </a:rPr>
              <a:t>H</a:t>
            </a:r>
            <a:r>
              <a:rPr sz="1000" spc="-48" dirty="0" smtClean="0">
                <a:solidFill>
                  <a:schemeClr val="bg1"/>
                </a:solidFill>
                <a:latin typeface="Arial"/>
                <a:cs typeface="Arial"/>
              </a:rPr>
              <a:t> </a:t>
            </a:r>
            <a:r>
              <a:rPr sz="1000" spc="-71" dirty="0" smtClean="0">
                <a:solidFill>
                  <a:schemeClr val="bg1"/>
                </a:solidFill>
                <a:latin typeface="Arial"/>
                <a:cs typeface="Arial"/>
              </a:rPr>
              <a:t>L</a:t>
            </a:r>
            <a:r>
              <a:rPr sz="1000" spc="67" dirty="0" smtClean="0">
                <a:solidFill>
                  <a:schemeClr val="bg1"/>
                </a:solidFill>
                <a:latin typeface="Arial"/>
                <a:cs typeface="Arial"/>
              </a:rPr>
              <a:t>t</a:t>
            </a:r>
            <a:r>
              <a:rPr sz="1000" spc="-33" dirty="0" smtClean="0">
                <a:solidFill>
                  <a:schemeClr val="bg1"/>
                </a:solidFill>
                <a:latin typeface="Arial"/>
                <a:cs typeface="Arial"/>
              </a:rPr>
              <a:t>.8</a:t>
            </a:r>
            <a:r>
              <a:rPr sz="1000" spc="-69" dirty="0" smtClean="0">
                <a:solidFill>
                  <a:schemeClr val="bg1"/>
                </a:solidFill>
                <a:latin typeface="Arial"/>
                <a:cs typeface="Arial"/>
              </a:rPr>
              <a:t> </a:t>
            </a:r>
            <a:r>
              <a:rPr sz="1000" spc="-21" dirty="0" smtClean="0">
                <a:solidFill>
                  <a:schemeClr val="bg1"/>
                </a:solidFill>
                <a:latin typeface="Arial"/>
                <a:cs typeface="Arial"/>
              </a:rPr>
              <a:t>Ur</a:t>
            </a:r>
            <a:r>
              <a:rPr sz="1000" spc="-50" dirty="0" smtClean="0">
                <a:solidFill>
                  <a:schemeClr val="bg1"/>
                </a:solidFill>
                <a:latin typeface="Arial"/>
                <a:cs typeface="Arial"/>
              </a:rPr>
              <a:t>b</a:t>
            </a:r>
            <a:r>
              <a:rPr sz="1000" spc="-11" dirty="0" smtClean="0">
                <a:solidFill>
                  <a:schemeClr val="bg1"/>
                </a:solidFill>
                <a:latin typeface="Arial"/>
                <a:cs typeface="Arial"/>
              </a:rPr>
              <a:t>.</a:t>
            </a:r>
            <a:r>
              <a:rPr sz="1000" spc="-56" dirty="0" smtClean="0">
                <a:solidFill>
                  <a:schemeClr val="bg1"/>
                </a:solidFill>
                <a:latin typeface="Arial"/>
                <a:cs typeface="Arial"/>
              </a:rPr>
              <a:t> </a:t>
            </a:r>
            <a:r>
              <a:rPr sz="1000" spc="-158" dirty="0" smtClean="0">
                <a:solidFill>
                  <a:schemeClr val="bg1"/>
                </a:solidFill>
                <a:latin typeface="Arial"/>
                <a:cs typeface="Arial"/>
              </a:rPr>
              <a:t>S</a:t>
            </a:r>
            <a:r>
              <a:rPr sz="1000" spc="0" dirty="0" smtClean="0">
                <a:solidFill>
                  <a:schemeClr val="bg1"/>
                </a:solidFill>
                <a:latin typeface="Arial"/>
                <a:cs typeface="Arial"/>
              </a:rPr>
              <a:t>han</a:t>
            </a:r>
            <a:r>
              <a:rPr sz="1000" spc="-4" dirty="0" smtClean="0">
                <a:solidFill>
                  <a:schemeClr val="bg1"/>
                </a:solidFill>
                <a:latin typeface="Arial"/>
                <a:cs typeface="Arial"/>
              </a:rPr>
              <a:t>g</a:t>
            </a:r>
            <a:r>
              <a:rPr sz="1000" spc="-15" dirty="0" smtClean="0">
                <a:solidFill>
                  <a:schemeClr val="bg1"/>
                </a:solidFill>
                <a:latin typeface="Arial"/>
                <a:cs typeface="Arial"/>
              </a:rPr>
              <a:t>ri-La</a:t>
            </a:r>
            <a:r>
              <a:rPr sz="1000" spc="-69" dirty="0" smtClean="0">
                <a:solidFill>
                  <a:schemeClr val="bg1"/>
                </a:solidFill>
                <a:latin typeface="Arial"/>
                <a:cs typeface="Arial"/>
              </a:rPr>
              <a:t> </a:t>
            </a:r>
            <a:r>
              <a:rPr sz="1000" spc="-123" dirty="0" smtClean="0">
                <a:solidFill>
                  <a:schemeClr val="bg1"/>
                </a:solidFill>
                <a:latin typeface="Arial"/>
                <a:cs typeface="Arial"/>
              </a:rPr>
              <a:t>P</a:t>
            </a:r>
            <a:r>
              <a:rPr sz="1000" spc="-5" dirty="0" smtClean="0">
                <a:solidFill>
                  <a:schemeClr val="bg1"/>
                </a:solidFill>
                <a:latin typeface="Arial"/>
                <a:cs typeface="Arial"/>
              </a:rPr>
              <a:t>ue</a:t>
            </a:r>
            <a:r>
              <a:rPr sz="1000" spc="-10" dirty="0" smtClean="0">
                <a:solidFill>
                  <a:schemeClr val="bg1"/>
                </a:solidFill>
                <a:latin typeface="Arial"/>
                <a:cs typeface="Arial"/>
              </a:rPr>
              <a:t>n</a:t>
            </a:r>
            <a:r>
              <a:rPr sz="1000" spc="67" dirty="0" smtClean="0">
                <a:solidFill>
                  <a:schemeClr val="bg1"/>
                </a:solidFill>
                <a:latin typeface="Arial"/>
                <a:cs typeface="Arial"/>
              </a:rPr>
              <a:t>t</a:t>
            </a:r>
            <a:r>
              <a:rPr sz="1000" spc="-44" dirty="0" smtClean="0">
                <a:solidFill>
                  <a:schemeClr val="bg1"/>
                </a:solidFill>
                <a:latin typeface="Arial"/>
                <a:cs typeface="Arial"/>
              </a:rPr>
              <a:t>e</a:t>
            </a:r>
            <a:r>
              <a:rPr sz="1000" spc="-69" dirty="0" smtClean="0">
                <a:solidFill>
                  <a:schemeClr val="bg1"/>
                </a:solidFill>
                <a:latin typeface="Arial"/>
                <a:cs typeface="Arial"/>
              </a:rPr>
              <a:t> </a:t>
            </a:r>
            <a:r>
              <a:rPr sz="1000" spc="-42" dirty="0" smtClean="0">
                <a:solidFill>
                  <a:schemeClr val="bg1"/>
                </a:solidFill>
                <a:latin typeface="Arial"/>
                <a:cs typeface="Arial"/>
              </a:rPr>
              <a:t>P</a:t>
            </a:r>
            <a:r>
              <a:rPr sz="1000" spc="-22" dirty="0" smtClean="0">
                <a:solidFill>
                  <a:schemeClr val="bg1"/>
                </a:solidFill>
                <a:latin typeface="Arial"/>
                <a:cs typeface="Arial"/>
              </a:rPr>
              <a:t>ied</a:t>
            </a:r>
            <a:r>
              <a:rPr sz="1000" spc="-25" dirty="0" smtClean="0">
                <a:solidFill>
                  <a:schemeClr val="bg1"/>
                </a:solidFill>
                <a:latin typeface="Arial"/>
                <a:cs typeface="Arial"/>
              </a:rPr>
              <a:t>r</a:t>
            </a:r>
            <a:r>
              <a:rPr sz="1000" spc="-27" dirty="0" smtClean="0">
                <a:solidFill>
                  <a:schemeClr val="bg1"/>
                </a:solidFill>
                <a:latin typeface="Arial"/>
                <a:cs typeface="Arial"/>
              </a:rPr>
              <a:t>a</a:t>
            </a:r>
            <a:r>
              <a:rPr sz="1000" spc="-56" dirty="0" smtClean="0">
                <a:solidFill>
                  <a:schemeClr val="bg1"/>
                </a:solidFill>
                <a:latin typeface="Arial"/>
                <a:cs typeface="Arial"/>
              </a:rPr>
              <a:t> </a:t>
            </a:r>
            <a:r>
              <a:rPr sz="1000" spc="-25" dirty="0" smtClean="0">
                <a:solidFill>
                  <a:schemeClr val="bg1"/>
                </a:solidFill>
                <a:latin typeface="Arial"/>
                <a:cs typeface="Arial"/>
              </a:rPr>
              <a:t>Lima-</a:t>
            </a:r>
            <a:r>
              <a:rPr sz="1000" spc="-44" dirty="0" smtClean="0">
                <a:solidFill>
                  <a:schemeClr val="bg1"/>
                </a:solidFill>
                <a:latin typeface="Arial"/>
                <a:cs typeface="Arial"/>
              </a:rPr>
              <a:t> </a:t>
            </a:r>
            <a:r>
              <a:rPr sz="1000" spc="-138" dirty="0" smtClean="0">
                <a:solidFill>
                  <a:schemeClr val="bg1"/>
                </a:solidFill>
                <a:latin typeface="Arial"/>
                <a:cs typeface="Arial"/>
              </a:rPr>
              <a:t>P</a:t>
            </a:r>
            <a:r>
              <a:rPr sz="1000" spc="-4" dirty="0" smtClean="0">
                <a:solidFill>
                  <a:schemeClr val="bg1"/>
                </a:solidFill>
                <a:latin typeface="Arial"/>
                <a:cs typeface="Arial"/>
              </a:rPr>
              <a:t>erú</a:t>
            </a:r>
            <a:endParaRPr sz="1000" dirty="0">
              <a:solidFill>
                <a:schemeClr val="bg1"/>
              </a:solidFill>
              <a:latin typeface="Arial"/>
              <a:cs typeface="Arial"/>
            </a:endParaRPr>
          </a:p>
          <a:p>
            <a:pPr marL="12700">
              <a:lnSpc>
                <a:spcPct val="95825"/>
              </a:lnSpc>
            </a:pPr>
            <a:r>
              <a:rPr sz="1000" spc="-101" dirty="0" smtClean="0">
                <a:solidFill>
                  <a:schemeClr val="bg1"/>
                </a:solidFill>
                <a:latin typeface="Arial"/>
                <a:cs typeface="Arial"/>
              </a:rPr>
              <a:t>T</a:t>
            </a:r>
            <a:r>
              <a:rPr sz="1000" spc="-22" dirty="0" smtClean="0">
                <a:solidFill>
                  <a:schemeClr val="bg1"/>
                </a:solidFill>
                <a:latin typeface="Arial"/>
                <a:cs typeface="Arial"/>
              </a:rPr>
              <a:t>elé</a:t>
            </a:r>
            <a:r>
              <a:rPr sz="1000" spc="-23" dirty="0" smtClean="0">
                <a:solidFill>
                  <a:schemeClr val="bg1"/>
                </a:solidFill>
                <a:latin typeface="Arial"/>
                <a:cs typeface="Arial"/>
              </a:rPr>
              <a:t>f</a:t>
            </a:r>
            <a:r>
              <a:rPr sz="1000" spc="-24" dirty="0" smtClean="0">
                <a:solidFill>
                  <a:schemeClr val="bg1"/>
                </a:solidFill>
                <a:latin typeface="Arial"/>
                <a:cs typeface="Arial"/>
              </a:rPr>
              <a:t>onos:</a:t>
            </a:r>
            <a:r>
              <a:rPr sz="1000" spc="-46" dirty="0" smtClean="0">
                <a:solidFill>
                  <a:schemeClr val="bg1"/>
                </a:solidFill>
                <a:latin typeface="Arial"/>
                <a:cs typeface="Arial"/>
              </a:rPr>
              <a:t> </a:t>
            </a:r>
            <a:r>
              <a:rPr sz="1000" spc="-26" dirty="0" smtClean="0">
                <a:solidFill>
                  <a:schemeClr val="bg1"/>
                </a:solidFill>
                <a:latin typeface="Arial"/>
                <a:cs typeface="Arial"/>
              </a:rPr>
              <a:t>551-1055</a:t>
            </a:r>
            <a:r>
              <a:rPr sz="1000" spc="-27" dirty="0" smtClean="0">
                <a:solidFill>
                  <a:schemeClr val="bg1"/>
                </a:solidFill>
                <a:latin typeface="Arial"/>
                <a:cs typeface="Arial"/>
              </a:rPr>
              <a:t> </a:t>
            </a:r>
            <a:r>
              <a:rPr sz="1000" spc="0" dirty="0" smtClean="0">
                <a:solidFill>
                  <a:schemeClr val="bg1"/>
                </a:solidFill>
                <a:latin typeface="Arial"/>
                <a:cs typeface="Arial"/>
              </a:rPr>
              <a:t>/</a:t>
            </a:r>
            <a:r>
              <a:rPr sz="1000" spc="-11" dirty="0" smtClean="0">
                <a:solidFill>
                  <a:schemeClr val="bg1"/>
                </a:solidFill>
                <a:latin typeface="Arial"/>
                <a:cs typeface="Arial"/>
              </a:rPr>
              <a:t> </a:t>
            </a:r>
            <a:r>
              <a:rPr sz="1000" spc="-21" dirty="0" smtClean="0">
                <a:solidFill>
                  <a:schemeClr val="bg1"/>
                </a:solidFill>
                <a:latin typeface="Arial"/>
                <a:cs typeface="Arial"/>
              </a:rPr>
              <a:t>551-1212</a:t>
            </a:r>
            <a:r>
              <a:rPr sz="1000" spc="-69" dirty="0" smtClean="0">
                <a:solidFill>
                  <a:schemeClr val="bg1"/>
                </a:solidFill>
                <a:latin typeface="Arial"/>
                <a:cs typeface="Arial"/>
              </a:rPr>
              <a:t> </a:t>
            </a:r>
            <a:r>
              <a:rPr sz="1000" spc="0" dirty="0" smtClean="0">
                <a:solidFill>
                  <a:schemeClr val="bg1"/>
                </a:solidFill>
                <a:latin typeface="Arial"/>
                <a:cs typeface="Arial"/>
              </a:rPr>
              <a:t>/</a:t>
            </a:r>
            <a:r>
              <a:rPr sz="1000" spc="-11" dirty="0" smtClean="0">
                <a:solidFill>
                  <a:schemeClr val="bg1"/>
                </a:solidFill>
                <a:latin typeface="Arial"/>
                <a:cs typeface="Arial"/>
              </a:rPr>
              <a:t> </a:t>
            </a:r>
            <a:r>
              <a:rPr sz="1000" spc="-21" dirty="0" smtClean="0">
                <a:solidFill>
                  <a:schemeClr val="bg1"/>
                </a:solidFill>
                <a:latin typeface="Arial"/>
                <a:cs typeface="Arial"/>
              </a:rPr>
              <a:t>551-2052</a:t>
            </a:r>
            <a:r>
              <a:rPr sz="1000" spc="-69" dirty="0" smtClean="0">
                <a:solidFill>
                  <a:schemeClr val="bg1"/>
                </a:solidFill>
                <a:latin typeface="Arial"/>
                <a:cs typeface="Arial"/>
              </a:rPr>
              <a:t> </a:t>
            </a:r>
            <a:r>
              <a:rPr sz="1000" spc="-86" dirty="0" smtClean="0">
                <a:solidFill>
                  <a:schemeClr val="bg1"/>
                </a:solidFill>
                <a:latin typeface="Arial"/>
                <a:cs typeface="Arial"/>
              </a:rPr>
              <a:t>R</a:t>
            </a:r>
            <a:r>
              <a:rPr sz="1000" spc="-93" dirty="0" smtClean="0">
                <a:solidFill>
                  <a:schemeClr val="bg1"/>
                </a:solidFill>
                <a:latin typeface="Arial"/>
                <a:cs typeface="Arial"/>
              </a:rPr>
              <a:t>P</a:t>
            </a:r>
            <a:r>
              <a:rPr sz="1000" spc="-66" dirty="0" smtClean="0">
                <a:solidFill>
                  <a:schemeClr val="bg1"/>
                </a:solidFill>
                <a:latin typeface="Arial"/>
                <a:cs typeface="Arial"/>
              </a:rPr>
              <a:t>M:</a:t>
            </a:r>
            <a:r>
              <a:rPr sz="1000" spc="-91" dirty="0" smtClean="0">
                <a:solidFill>
                  <a:schemeClr val="bg1"/>
                </a:solidFill>
                <a:latin typeface="Arial"/>
                <a:cs typeface="Arial"/>
              </a:rPr>
              <a:t> </a:t>
            </a:r>
            <a:r>
              <a:rPr sz="1000" spc="-66" dirty="0" smtClean="0">
                <a:solidFill>
                  <a:schemeClr val="bg1"/>
                </a:solidFill>
                <a:latin typeface="Arial"/>
                <a:cs typeface="Arial"/>
              </a:rPr>
              <a:t>#541338</a:t>
            </a:r>
            <a:r>
              <a:rPr sz="1000" spc="-33" dirty="0" smtClean="0">
                <a:solidFill>
                  <a:schemeClr val="bg1"/>
                </a:solidFill>
                <a:latin typeface="Arial"/>
                <a:cs typeface="Arial"/>
              </a:rPr>
              <a:t> </a:t>
            </a:r>
            <a:r>
              <a:rPr sz="1000" spc="-3" dirty="0" smtClean="0">
                <a:solidFill>
                  <a:schemeClr val="bg1"/>
                </a:solidFill>
                <a:latin typeface="Arial"/>
                <a:cs typeface="Arial"/>
              </a:rPr>
              <a:t> </a:t>
            </a:r>
            <a:r>
              <a:rPr sz="1000" spc="0" dirty="0" smtClean="0">
                <a:solidFill>
                  <a:schemeClr val="bg1"/>
                </a:solidFill>
                <a:latin typeface="Arial"/>
                <a:cs typeface="Arial"/>
              </a:rPr>
              <a:t>/</a:t>
            </a:r>
            <a:r>
              <a:rPr sz="1000" spc="-11" dirty="0" smtClean="0">
                <a:solidFill>
                  <a:schemeClr val="bg1"/>
                </a:solidFill>
                <a:latin typeface="Arial"/>
                <a:cs typeface="Arial"/>
              </a:rPr>
              <a:t> </a:t>
            </a:r>
            <a:r>
              <a:rPr sz="1000" spc="-22" dirty="0" smtClean="0">
                <a:solidFill>
                  <a:schemeClr val="bg1"/>
                </a:solidFill>
                <a:latin typeface="Arial"/>
                <a:cs typeface="Arial"/>
              </a:rPr>
              <a:t>#541339</a:t>
            </a:r>
            <a:r>
              <a:rPr sz="1000" spc="-69" dirty="0" smtClean="0">
                <a:solidFill>
                  <a:schemeClr val="bg1"/>
                </a:solidFill>
                <a:latin typeface="Arial"/>
                <a:cs typeface="Arial"/>
              </a:rPr>
              <a:t> </a:t>
            </a:r>
            <a:r>
              <a:rPr sz="1000" spc="0" dirty="0" smtClean="0">
                <a:solidFill>
                  <a:schemeClr val="bg1"/>
                </a:solidFill>
                <a:latin typeface="Arial"/>
                <a:cs typeface="Arial"/>
              </a:rPr>
              <a:t>/</a:t>
            </a:r>
            <a:r>
              <a:rPr sz="1000" spc="-11" dirty="0" smtClean="0">
                <a:solidFill>
                  <a:schemeClr val="bg1"/>
                </a:solidFill>
                <a:latin typeface="Arial"/>
                <a:cs typeface="Arial"/>
              </a:rPr>
              <a:t> </a:t>
            </a:r>
            <a:r>
              <a:rPr sz="1000" spc="0" dirty="0" smtClean="0">
                <a:solidFill>
                  <a:schemeClr val="bg1"/>
                </a:solidFill>
                <a:latin typeface="Arial"/>
                <a:cs typeface="Arial"/>
              </a:rPr>
              <a:t>#558887</a:t>
            </a:r>
            <a:endParaRPr sz="1000" dirty="0">
              <a:solidFill>
                <a:schemeClr val="bg1"/>
              </a:solidFill>
              <a:latin typeface="Arial"/>
              <a:cs typeface="Arial"/>
            </a:endParaRPr>
          </a:p>
          <a:p>
            <a:pPr marL="12700" marR="19050">
              <a:lnSpc>
                <a:spcPct val="95825"/>
              </a:lnSpc>
              <a:spcBef>
                <a:spcPts val="50"/>
              </a:spcBef>
            </a:pPr>
            <a:r>
              <a:rPr sz="1000" spc="-50" dirty="0" smtClean="0">
                <a:solidFill>
                  <a:schemeClr val="bg1"/>
                </a:solidFill>
                <a:latin typeface="Arial"/>
                <a:cs typeface="Arial"/>
              </a:rPr>
              <a:t>N</a:t>
            </a:r>
            <a:r>
              <a:rPr sz="1000" spc="-48" dirty="0" smtClean="0">
                <a:solidFill>
                  <a:schemeClr val="bg1"/>
                </a:solidFill>
                <a:latin typeface="Arial"/>
                <a:cs typeface="Arial"/>
              </a:rPr>
              <a:t>e</a:t>
            </a:r>
            <a:r>
              <a:rPr sz="1000" spc="4" dirty="0" smtClean="0">
                <a:solidFill>
                  <a:schemeClr val="bg1"/>
                </a:solidFill>
                <a:latin typeface="Arial"/>
                <a:cs typeface="Arial"/>
              </a:rPr>
              <a:t>x</a:t>
            </a:r>
            <a:r>
              <a:rPr sz="1000" spc="67" dirty="0" smtClean="0">
                <a:solidFill>
                  <a:schemeClr val="bg1"/>
                </a:solidFill>
                <a:latin typeface="Arial"/>
                <a:cs typeface="Arial"/>
              </a:rPr>
              <a:t>t</a:t>
            </a:r>
            <a:r>
              <a:rPr sz="1000" spc="-17" dirty="0" smtClean="0">
                <a:solidFill>
                  <a:schemeClr val="bg1"/>
                </a:solidFill>
                <a:latin typeface="Arial"/>
                <a:cs typeface="Arial"/>
              </a:rPr>
              <a:t>el:</a:t>
            </a:r>
            <a:r>
              <a:rPr sz="1000" spc="-69" dirty="0" smtClean="0">
                <a:solidFill>
                  <a:schemeClr val="bg1"/>
                </a:solidFill>
                <a:latin typeface="Arial"/>
                <a:cs typeface="Arial"/>
              </a:rPr>
              <a:t> </a:t>
            </a:r>
            <a:r>
              <a:rPr sz="1000" spc="-48" dirty="0" smtClean="0">
                <a:solidFill>
                  <a:schemeClr val="bg1"/>
                </a:solidFill>
                <a:latin typeface="Arial"/>
                <a:cs typeface="Arial"/>
              </a:rPr>
              <a:t>404*9564</a:t>
            </a:r>
            <a:r>
              <a:rPr lang="es-ES" sz="1000" spc="-48" dirty="0" smtClean="0">
                <a:solidFill>
                  <a:schemeClr val="bg1"/>
                </a:solidFill>
                <a:latin typeface="Arial"/>
                <a:cs typeface="Arial"/>
              </a:rPr>
              <a:t> / 130*4219</a:t>
            </a:r>
            <a:r>
              <a:rPr sz="1000" spc="186" dirty="0" smtClean="0">
                <a:solidFill>
                  <a:schemeClr val="bg1"/>
                </a:solidFill>
                <a:latin typeface="Arial"/>
                <a:cs typeface="Arial"/>
              </a:rPr>
              <a:t> </a:t>
            </a:r>
            <a:r>
              <a:rPr sz="1000" spc="-78" dirty="0" smtClean="0">
                <a:solidFill>
                  <a:schemeClr val="bg1"/>
                </a:solidFill>
                <a:latin typeface="Arial"/>
                <a:cs typeface="Arial"/>
              </a:rPr>
              <a:t>C</a:t>
            </a:r>
            <a:r>
              <a:rPr sz="1000" spc="-31" dirty="0" smtClean="0">
                <a:solidFill>
                  <a:schemeClr val="bg1"/>
                </a:solidFill>
                <a:latin typeface="Arial"/>
                <a:cs typeface="Arial"/>
              </a:rPr>
              <a:t>el:</a:t>
            </a:r>
            <a:r>
              <a:rPr sz="1000" spc="-101" dirty="0" smtClean="0">
                <a:solidFill>
                  <a:schemeClr val="bg1"/>
                </a:solidFill>
                <a:latin typeface="Arial"/>
                <a:cs typeface="Arial"/>
              </a:rPr>
              <a:t> </a:t>
            </a:r>
            <a:r>
              <a:rPr sz="1000" spc="-50" dirty="0" smtClean="0">
                <a:solidFill>
                  <a:schemeClr val="bg1"/>
                </a:solidFill>
                <a:latin typeface="Arial"/>
                <a:cs typeface="Arial"/>
              </a:rPr>
              <a:t>998039933</a:t>
            </a:r>
            <a:r>
              <a:rPr sz="1000" spc="180" dirty="0" smtClean="0">
                <a:solidFill>
                  <a:schemeClr val="bg1"/>
                </a:solidFill>
                <a:latin typeface="Arial"/>
                <a:cs typeface="Arial"/>
              </a:rPr>
              <a:t> </a:t>
            </a:r>
            <a:r>
              <a:rPr sz="1000" spc="0" dirty="0" smtClean="0">
                <a:solidFill>
                  <a:schemeClr val="bg1"/>
                </a:solidFill>
                <a:latin typeface="Arial"/>
                <a:cs typeface="Arial"/>
              </a:rPr>
              <a:t>/</a:t>
            </a:r>
            <a:r>
              <a:rPr sz="1000" spc="-11" dirty="0" smtClean="0">
                <a:solidFill>
                  <a:schemeClr val="bg1"/>
                </a:solidFill>
                <a:latin typeface="Arial"/>
                <a:cs typeface="Arial"/>
              </a:rPr>
              <a:t> </a:t>
            </a:r>
            <a:r>
              <a:rPr sz="1000" spc="0" dirty="0" smtClean="0">
                <a:solidFill>
                  <a:schemeClr val="bg1"/>
                </a:solidFill>
                <a:latin typeface="Arial"/>
                <a:cs typeface="Arial"/>
              </a:rPr>
              <a:t>998039966</a:t>
            </a:r>
            <a:endParaRPr sz="1000" dirty="0">
              <a:solidFill>
                <a:schemeClr val="bg1"/>
              </a:solidFill>
              <a:latin typeface="Arial"/>
              <a:cs typeface="Arial"/>
            </a:endParaRPr>
          </a:p>
          <a:p>
            <a:pPr marL="12700" marR="19050">
              <a:lnSpc>
                <a:spcPct val="95825"/>
              </a:lnSpc>
              <a:spcBef>
                <a:spcPts val="50"/>
              </a:spcBef>
            </a:pPr>
            <a:r>
              <a:rPr sz="1000" spc="-39" dirty="0" smtClean="0">
                <a:solidFill>
                  <a:schemeClr val="bg1"/>
                </a:solidFill>
                <a:latin typeface="Arial"/>
                <a:cs typeface="Arial"/>
              </a:rPr>
              <a:t>E-mail:</a:t>
            </a:r>
            <a:r>
              <a:rPr sz="1000" spc="23" dirty="0" smtClean="0">
                <a:solidFill>
                  <a:schemeClr val="bg1"/>
                </a:solidFill>
                <a:latin typeface="Arial"/>
                <a:cs typeface="Arial"/>
              </a:rPr>
              <a:t> </a:t>
            </a:r>
            <a:r>
              <a:rPr sz="1000" spc="-45" dirty="0" smtClean="0">
                <a:latin typeface="Arial"/>
                <a:cs typeface="Arial"/>
                <a:hlinkClick r:id="rId9"/>
              </a:rPr>
              <a:t>fase@faset</a:t>
            </a:r>
            <a:r>
              <a:rPr sz="1000" spc="-38" dirty="0" smtClean="0">
                <a:latin typeface="Arial"/>
                <a:cs typeface="Arial"/>
                <a:hlinkClick r:id="rId9"/>
              </a:rPr>
              <a:t>r</a:t>
            </a:r>
            <a:r>
              <a:rPr sz="1000" spc="-41" dirty="0" smtClean="0">
                <a:latin typeface="Arial"/>
                <a:cs typeface="Arial"/>
                <a:hlinkClick r:id="rId9"/>
              </a:rPr>
              <a:t>on.</a:t>
            </a:r>
            <a:r>
              <a:rPr sz="1000" spc="-53" dirty="0" smtClean="0">
                <a:latin typeface="Arial"/>
                <a:cs typeface="Arial"/>
                <a:hlinkClick r:id="rId9"/>
              </a:rPr>
              <a:t>c</a:t>
            </a:r>
            <a:r>
              <a:rPr sz="1000" spc="-62" dirty="0" smtClean="0">
                <a:latin typeface="Arial"/>
                <a:cs typeface="Arial"/>
                <a:hlinkClick r:id="rId9"/>
              </a:rPr>
              <a:t>om</a:t>
            </a:r>
            <a:r>
              <a:rPr sz="1000" spc="215" dirty="0" smtClean="0">
                <a:latin typeface="Arial"/>
                <a:cs typeface="Arial"/>
                <a:hlinkClick r:id="rId9"/>
              </a:rPr>
              <a:t> </a:t>
            </a:r>
            <a:r>
              <a:rPr sz="1000" spc="-25" dirty="0" smtClean="0">
                <a:latin typeface="Arial"/>
                <a:cs typeface="Arial"/>
              </a:rPr>
              <a:t>;</a:t>
            </a:r>
            <a:r>
              <a:rPr sz="1000" spc="-89" dirty="0" smtClean="0">
                <a:latin typeface="Arial"/>
                <a:cs typeface="Arial"/>
              </a:rPr>
              <a:t> </a:t>
            </a:r>
            <a:r>
              <a:rPr sz="1000" spc="-14" dirty="0" smtClean="0">
                <a:latin typeface="Arial"/>
                <a:cs typeface="Arial"/>
                <a:hlinkClick r:id="rId10"/>
              </a:rPr>
              <a:t>v</a:t>
            </a:r>
            <a:r>
              <a:rPr sz="1000" spc="0" dirty="0" smtClean="0">
                <a:latin typeface="Arial"/>
                <a:cs typeface="Arial"/>
                <a:hlinkClick r:id="rId10"/>
              </a:rPr>
              <a:t>e</a:t>
            </a:r>
            <a:r>
              <a:rPr sz="1000" spc="-4" dirty="0" smtClean="0">
                <a:latin typeface="Arial"/>
                <a:cs typeface="Arial"/>
                <a:hlinkClick r:id="rId10"/>
              </a:rPr>
              <a:t>n</a:t>
            </a:r>
            <a:r>
              <a:rPr sz="1000" spc="0" dirty="0" smtClean="0">
                <a:latin typeface="Arial"/>
                <a:cs typeface="Arial"/>
                <a:hlinkClick r:id="rId10"/>
              </a:rPr>
              <a:t>tas@faset</a:t>
            </a:r>
            <a:r>
              <a:rPr sz="1000" spc="-9" dirty="0" smtClean="0">
                <a:latin typeface="Arial"/>
                <a:cs typeface="Arial"/>
                <a:hlinkClick r:id="rId10"/>
              </a:rPr>
              <a:t>r</a:t>
            </a:r>
            <a:r>
              <a:rPr sz="1000" spc="0" dirty="0" smtClean="0">
                <a:latin typeface="Arial"/>
                <a:cs typeface="Arial"/>
                <a:hlinkClick r:id="rId10"/>
              </a:rPr>
              <a:t>on.</a:t>
            </a:r>
            <a:r>
              <a:rPr sz="1000" spc="-9" dirty="0" smtClean="0">
                <a:latin typeface="Arial"/>
                <a:cs typeface="Arial"/>
                <a:hlinkClick r:id="rId10"/>
              </a:rPr>
              <a:t>c</a:t>
            </a:r>
            <a:r>
              <a:rPr sz="1000" spc="0" dirty="0" smtClean="0">
                <a:latin typeface="Arial"/>
                <a:cs typeface="Arial"/>
                <a:hlinkClick r:id="rId10"/>
              </a:rPr>
              <a:t>om</a:t>
            </a:r>
            <a:endParaRPr sz="1000" dirty="0">
              <a:latin typeface="Arial"/>
              <a:cs typeface="Arial"/>
            </a:endParaRPr>
          </a:p>
          <a:p>
            <a:pPr marL="12700" marR="19050">
              <a:lnSpc>
                <a:spcPct val="95825"/>
              </a:lnSpc>
              <a:spcBef>
                <a:spcPts val="50"/>
              </a:spcBef>
            </a:pPr>
            <a:r>
              <a:rPr sz="1000" b="1" i="1" spc="19" dirty="0" smtClean="0">
                <a:latin typeface="Arial"/>
                <a:cs typeface="Arial"/>
                <a:hlinkClick r:id="rId11"/>
              </a:rPr>
              <a:t>ww</a:t>
            </a:r>
            <a:r>
              <a:rPr sz="1000" b="1" i="1" spc="-44" dirty="0" smtClean="0">
                <a:latin typeface="Arial"/>
                <a:cs typeface="Arial"/>
                <a:hlinkClick r:id="rId11"/>
              </a:rPr>
              <a:t>w</a:t>
            </a:r>
            <a:r>
              <a:rPr sz="1000" b="1" i="1" spc="0" dirty="0" smtClean="0">
                <a:latin typeface="Arial"/>
                <a:cs typeface="Arial"/>
                <a:hlinkClick r:id="rId11"/>
              </a:rPr>
              <a:t>.</a:t>
            </a:r>
            <a:r>
              <a:rPr sz="1000" b="1" i="1" spc="-9" dirty="0" smtClean="0">
                <a:latin typeface="Arial"/>
                <a:cs typeface="Arial"/>
                <a:hlinkClick r:id="rId11"/>
              </a:rPr>
              <a:t>f</a:t>
            </a:r>
            <a:r>
              <a:rPr sz="1000" b="1" i="1" spc="0" dirty="0" smtClean="0">
                <a:latin typeface="Arial"/>
                <a:cs typeface="Arial"/>
                <a:hlinkClick r:id="rId11"/>
              </a:rPr>
              <a:t>asetron.</a:t>
            </a:r>
            <a:r>
              <a:rPr sz="1000" b="1" i="1" spc="-9" dirty="0" smtClean="0">
                <a:latin typeface="Arial"/>
                <a:cs typeface="Arial"/>
                <a:hlinkClick r:id="rId11"/>
              </a:rPr>
              <a:t>c</a:t>
            </a:r>
            <a:r>
              <a:rPr sz="1000" b="1" i="1" spc="0" dirty="0" smtClean="0">
                <a:latin typeface="Arial"/>
                <a:cs typeface="Arial"/>
                <a:hlinkClick r:id="rId11"/>
              </a:rPr>
              <a:t>om</a:t>
            </a:r>
            <a:endParaRPr sz="1000" dirty="0">
              <a:latin typeface="Arial"/>
              <a:cs typeface="Arial"/>
            </a:endParaRPr>
          </a:p>
        </p:txBody>
      </p:sp>
      <p:sp>
        <p:nvSpPr>
          <p:cNvPr id="13" name="object 4"/>
          <p:cNvSpPr/>
          <p:nvPr/>
        </p:nvSpPr>
        <p:spPr>
          <a:xfrm>
            <a:off x="0" y="594360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sp>
        <p:nvSpPr>
          <p:cNvPr id="14" name="object 16"/>
          <p:cNvSpPr txBox="1"/>
          <p:nvPr/>
        </p:nvSpPr>
        <p:spPr>
          <a:xfrm>
            <a:off x="81719" y="1418673"/>
            <a:ext cx="5048485" cy="768228"/>
          </a:xfrm>
          <a:prstGeom prst="rect">
            <a:avLst/>
          </a:prstGeom>
        </p:spPr>
        <p:txBody>
          <a:bodyPr wrap="square" lIns="0" tIns="0" rIns="0" bIns="0" rtlCol="0">
            <a:prstTxWarp prst="textWave2">
              <a:avLst/>
            </a:prstTxWarp>
            <a:noAutofit/>
          </a:bodyPr>
          <a:lstStyle/>
          <a:p>
            <a:pPr marL="19519">
              <a:lnSpc>
                <a:spcPts val="3130"/>
              </a:lnSpc>
              <a:spcBef>
                <a:spcPts val="156"/>
              </a:spcBef>
            </a:pPr>
            <a:endParaRPr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pic>
        <p:nvPicPr>
          <p:cNvPr id="1034" name="Picture 10" descr="http://ztona.org/wp-content/uploads/2_facebook_logo.jpg">
            <a:hlinkClick r:id="rId8"/>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6736886" y="6129744"/>
            <a:ext cx="578314" cy="582202"/>
          </a:xfrm>
          <a:prstGeom prst="roundRect">
            <a:avLst/>
          </a:prstGeom>
          <a:noFill/>
          <a:extLst>
            <a:ext uri="{909E8E84-426E-40DD-AFC4-6F175D3DCCD1}">
              <a14:hiddenFill xmlns:a14="http://schemas.microsoft.com/office/drawing/2010/main">
                <a:solidFill>
                  <a:srgbClr val="FFFFFF"/>
                </a:solidFill>
              </a14:hiddenFill>
            </a:ext>
          </a:extLst>
        </p:spPr>
      </p:pic>
      <p:pic>
        <p:nvPicPr>
          <p:cNvPr id="11" name="10 Imagen">
            <a:hlinkClick r:id="rId11"/>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24827"/>
            <a:ext cx="5510923" cy="1625027"/>
          </a:xfrm>
          <a:prstGeom prst="rect">
            <a:avLst/>
          </a:prstGeom>
        </p:spPr>
      </p:pic>
    </p:spTree>
  </p:cSld>
  <p:clrMapOvr>
    <a:masterClrMapping/>
  </p:clrMapOvr>
  <p:transition spd="slow" advTm="8000">
    <p:strips dir="l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5" name="object 5"/>
          <p:cNvSpPr/>
          <p:nvPr/>
        </p:nvSpPr>
        <p:spPr>
          <a:xfrm>
            <a:off x="5867999" y="228326"/>
            <a:ext cx="3042000" cy="119034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12" name="object 12"/>
          <p:cNvSpPr txBox="1"/>
          <p:nvPr/>
        </p:nvSpPr>
        <p:spPr>
          <a:xfrm>
            <a:off x="257299" y="6029907"/>
            <a:ext cx="4327868" cy="761684"/>
          </a:xfrm>
          <a:prstGeom prst="rect">
            <a:avLst/>
          </a:prstGeom>
        </p:spPr>
        <p:txBody>
          <a:bodyPr wrap="square" lIns="0" tIns="0" rIns="0" bIns="0" rtlCol="0">
            <a:noAutofit/>
          </a:bodyPr>
          <a:lstStyle/>
          <a:p>
            <a:pPr marL="12700" marR="19050">
              <a:lnSpc>
                <a:spcPts val="1105"/>
              </a:lnSpc>
              <a:spcBef>
                <a:spcPts val="55"/>
              </a:spcBef>
            </a:pPr>
            <a:r>
              <a:rPr sz="1000" spc="-81" dirty="0" smtClean="0">
                <a:solidFill>
                  <a:srgbClr val="FFFFFF"/>
                </a:solidFill>
                <a:latin typeface="Arial"/>
                <a:cs typeface="Arial"/>
              </a:rPr>
              <a:t>C</a:t>
            </a:r>
            <a:r>
              <a:rPr sz="1000" spc="-38" dirty="0" smtClean="0">
                <a:solidFill>
                  <a:srgbClr val="FFFFFF"/>
                </a:solidFill>
                <a:latin typeface="Arial"/>
                <a:cs typeface="Arial"/>
              </a:rPr>
              <a:t>alle</a:t>
            </a:r>
            <a:r>
              <a:rPr sz="1000" spc="-11" dirty="0" smtClean="0">
                <a:solidFill>
                  <a:srgbClr val="FFFFFF"/>
                </a:solidFill>
                <a:latin typeface="Arial"/>
                <a:cs typeface="Arial"/>
              </a:rPr>
              <a:t> </a:t>
            </a:r>
            <a:r>
              <a:rPr sz="1000" spc="-42" dirty="0" smtClean="0">
                <a:solidFill>
                  <a:srgbClr val="FFFFFF"/>
                </a:solidFill>
                <a:latin typeface="Arial"/>
                <a:cs typeface="Arial"/>
              </a:rPr>
              <a:t>los</a:t>
            </a:r>
            <a:r>
              <a:rPr sz="1000" spc="6" dirty="0" smtClean="0">
                <a:solidFill>
                  <a:srgbClr val="FFFFFF"/>
                </a:solidFill>
                <a:latin typeface="Arial"/>
                <a:cs typeface="Arial"/>
              </a:rPr>
              <a:t> </a:t>
            </a:r>
            <a:r>
              <a:rPr sz="1000" spc="-67" dirty="0" smtClean="0">
                <a:solidFill>
                  <a:srgbClr val="FFFFFF"/>
                </a:solidFill>
                <a:latin typeface="Arial"/>
                <a:cs typeface="Arial"/>
              </a:rPr>
              <a:t>R</a:t>
            </a:r>
            <a:r>
              <a:rPr sz="1000" spc="-48" dirty="0" smtClean="0">
                <a:solidFill>
                  <a:srgbClr val="FFFFFF"/>
                </a:solidFill>
                <a:latin typeface="Arial"/>
                <a:cs typeface="Arial"/>
              </a:rPr>
              <a:t>osales</a:t>
            </a:r>
            <a:r>
              <a:rPr sz="1000" spc="-98" dirty="0" smtClean="0">
                <a:solidFill>
                  <a:srgbClr val="FFFFFF"/>
                </a:solidFill>
                <a:latin typeface="Arial"/>
                <a:cs typeface="Arial"/>
              </a:rPr>
              <a:t> </a:t>
            </a:r>
            <a:r>
              <a:rPr sz="1000" spc="-53" dirty="0" smtClean="0">
                <a:solidFill>
                  <a:srgbClr val="FFFFFF"/>
                </a:solidFill>
                <a:latin typeface="Arial"/>
                <a:cs typeface="Arial"/>
              </a:rPr>
              <a:t>Mz.</a:t>
            </a:r>
            <a:r>
              <a:rPr sz="1000" spc="-21" dirty="0" smtClean="0">
                <a:solidFill>
                  <a:srgbClr val="FFFFFF"/>
                </a:solidFill>
                <a:latin typeface="Arial"/>
                <a:cs typeface="Arial"/>
              </a:rPr>
              <a:t> </a:t>
            </a:r>
            <a:r>
              <a:rPr sz="1000" spc="-72" dirty="0" smtClean="0">
                <a:solidFill>
                  <a:srgbClr val="FFFFFF"/>
                </a:solidFill>
                <a:latin typeface="Arial"/>
                <a:cs typeface="Arial"/>
              </a:rPr>
              <a:t>H</a:t>
            </a:r>
            <a:r>
              <a:rPr sz="1000" spc="-48" dirty="0" smtClean="0">
                <a:solidFill>
                  <a:srgbClr val="FFFFFF"/>
                </a:solidFill>
                <a:latin typeface="Arial"/>
                <a:cs typeface="Arial"/>
              </a:rPr>
              <a:t> </a:t>
            </a:r>
            <a:r>
              <a:rPr sz="1000" spc="-71" dirty="0" smtClean="0">
                <a:solidFill>
                  <a:srgbClr val="FFFFFF"/>
                </a:solidFill>
                <a:latin typeface="Arial"/>
                <a:cs typeface="Arial"/>
              </a:rPr>
              <a:t>L</a:t>
            </a:r>
            <a:r>
              <a:rPr sz="1000" spc="67" dirty="0" smtClean="0">
                <a:solidFill>
                  <a:srgbClr val="FFFFFF"/>
                </a:solidFill>
                <a:latin typeface="Arial"/>
                <a:cs typeface="Arial"/>
              </a:rPr>
              <a:t>t</a:t>
            </a:r>
            <a:r>
              <a:rPr sz="1000" spc="-33" dirty="0" smtClean="0">
                <a:solidFill>
                  <a:srgbClr val="FFFFFF"/>
                </a:solidFill>
                <a:latin typeface="Arial"/>
                <a:cs typeface="Arial"/>
              </a:rPr>
              <a:t>.8</a:t>
            </a:r>
            <a:r>
              <a:rPr sz="1000" spc="-69" dirty="0" smtClean="0">
                <a:solidFill>
                  <a:srgbClr val="FFFFFF"/>
                </a:solidFill>
                <a:latin typeface="Arial"/>
                <a:cs typeface="Arial"/>
              </a:rPr>
              <a:t> </a:t>
            </a:r>
            <a:r>
              <a:rPr sz="1000" spc="-21" dirty="0" smtClean="0">
                <a:solidFill>
                  <a:srgbClr val="FFFFFF"/>
                </a:solidFill>
                <a:latin typeface="Arial"/>
                <a:cs typeface="Arial"/>
              </a:rPr>
              <a:t>Ur</a:t>
            </a:r>
            <a:r>
              <a:rPr sz="1000" spc="-50" dirty="0" smtClean="0">
                <a:solidFill>
                  <a:srgbClr val="FFFFFF"/>
                </a:solidFill>
                <a:latin typeface="Arial"/>
                <a:cs typeface="Arial"/>
              </a:rPr>
              <a:t>b</a:t>
            </a:r>
            <a:r>
              <a:rPr sz="1000" spc="-11" dirty="0" smtClean="0">
                <a:solidFill>
                  <a:srgbClr val="FFFFFF"/>
                </a:solidFill>
                <a:latin typeface="Arial"/>
                <a:cs typeface="Arial"/>
              </a:rPr>
              <a:t>.</a:t>
            </a:r>
            <a:r>
              <a:rPr sz="1000" spc="-56" dirty="0" smtClean="0">
                <a:solidFill>
                  <a:srgbClr val="FFFFFF"/>
                </a:solidFill>
                <a:latin typeface="Arial"/>
                <a:cs typeface="Arial"/>
              </a:rPr>
              <a:t> </a:t>
            </a:r>
            <a:r>
              <a:rPr sz="1000" spc="-158" dirty="0" smtClean="0">
                <a:solidFill>
                  <a:srgbClr val="FFFFFF"/>
                </a:solidFill>
                <a:latin typeface="Arial"/>
                <a:cs typeface="Arial"/>
              </a:rPr>
              <a:t>S</a:t>
            </a:r>
            <a:r>
              <a:rPr sz="1000" spc="0" dirty="0" smtClean="0">
                <a:solidFill>
                  <a:srgbClr val="FFFFFF"/>
                </a:solidFill>
                <a:latin typeface="Arial"/>
                <a:cs typeface="Arial"/>
              </a:rPr>
              <a:t>han</a:t>
            </a:r>
            <a:r>
              <a:rPr sz="1000" spc="-4" dirty="0" smtClean="0">
                <a:solidFill>
                  <a:srgbClr val="FFFFFF"/>
                </a:solidFill>
                <a:latin typeface="Arial"/>
                <a:cs typeface="Arial"/>
              </a:rPr>
              <a:t>g</a:t>
            </a:r>
            <a:r>
              <a:rPr sz="1000" spc="-15" dirty="0" smtClean="0">
                <a:solidFill>
                  <a:srgbClr val="FFFFFF"/>
                </a:solidFill>
                <a:latin typeface="Arial"/>
                <a:cs typeface="Arial"/>
              </a:rPr>
              <a:t>ri-La</a:t>
            </a:r>
            <a:r>
              <a:rPr sz="1000" spc="-69" dirty="0" smtClean="0">
                <a:solidFill>
                  <a:srgbClr val="FFFFFF"/>
                </a:solidFill>
                <a:latin typeface="Arial"/>
                <a:cs typeface="Arial"/>
              </a:rPr>
              <a:t> </a:t>
            </a:r>
            <a:r>
              <a:rPr sz="1000" spc="-123" dirty="0" smtClean="0">
                <a:solidFill>
                  <a:srgbClr val="FFFFFF"/>
                </a:solidFill>
                <a:latin typeface="Arial"/>
                <a:cs typeface="Arial"/>
              </a:rPr>
              <a:t>P</a:t>
            </a:r>
            <a:r>
              <a:rPr sz="1000" spc="-5" dirty="0" smtClean="0">
                <a:solidFill>
                  <a:srgbClr val="FFFFFF"/>
                </a:solidFill>
                <a:latin typeface="Arial"/>
                <a:cs typeface="Arial"/>
              </a:rPr>
              <a:t>ue</a:t>
            </a:r>
            <a:r>
              <a:rPr sz="1000" spc="-10" dirty="0" smtClean="0">
                <a:solidFill>
                  <a:srgbClr val="FFFFFF"/>
                </a:solidFill>
                <a:latin typeface="Arial"/>
                <a:cs typeface="Arial"/>
              </a:rPr>
              <a:t>n</a:t>
            </a:r>
            <a:r>
              <a:rPr sz="1000" spc="67" dirty="0" smtClean="0">
                <a:solidFill>
                  <a:srgbClr val="FFFFFF"/>
                </a:solidFill>
                <a:latin typeface="Arial"/>
                <a:cs typeface="Arial"/>
              </a:rPr>
              <a:t>t</a:t>
            </a:r>
            <a:r>
              <a:rPr sz="1000" spc="-44" dirty="0" smtClean="0">
                <a:solidFill>
                  <a:srgbClr val="FFFFFF"/>
                </a:solidFill>
                <a:latin typeface="Arial"/>
                <a:cs typeface="Arial"/>
              </a:rPr>
              <a:t>e</a:t>
            </a:r>
            <a:r>
              <a:rPr sz="1000" spc="-69" dirty="0" smtClean="0">
                <a:solidFill>
                  <a:srgbClr val="FFFFFF"/>
                </a:solidFill>
                <a:latin typeface="Arial"/>
                <a:cs typeface="Arial"/>
              </a:rPr>
              <a:t> </a:t>
            </a:r>
            <a:r>
              <a:rPr sz="1000" spc="-42" dirty="0" smtClean="0">
                <a:solidFill>
                  <a:srgbClr val="FFFFFF"/>
                </a:solidFill>
                <a:latin typeface="Arial"/>
                <a:cs typeface="Arial"/>
              </a:rPr>
              <a:t>P</a:t>
            </a:r>
            <a:r>
              <a:rPr sz="1000" spc="-22" dirty="0" smtClean="0">
                <a:solidFill>
                  <a:srgbClr val="FFFFFF"/>
                </a:solidFill>
                <a:latin typeface="Arial"/>
                <a:cs typeface="Arial"/>
              </a:rPr>
              <a:t>ied</a:t>
            </a:r>
            <a:r>
              <a:rPr sz="1000" spc="-25" dirty="0" smtClean="0">
                <a:solidFill>
                  <a:srgbClr val="FFFFFF"/>
                </a:solidFill>
                <a:latin typeface="Arial"/>
                <a:cs typeface="Arial"/>
              </a:rPr>
              <a:t>r</a:t>
            </a:r>
            <a:r>
              <a:rPr sz="1000" spc="-27" dirty="0" smtClean="0">
                <a:solidFill>
                  <a:srgbClr val="FFFFFF"/>
                </a:solidFill>
                <a:latin typeface="Arial"/>
                <a:cs typeface="Arial"/>
              </a:rPr>
              <a:t>a</a:t>
            </a:r>
            <a:r>
              <a:rPr sz="1000" spc="-56" dirty="0" smtClean="0">
                <a:solidFill>
                  <a:srgbClr val="FFFFFF"/>
                </a:solidFill>
                <a:latin typeface="Arial"/>
                <a:cs typeface="Arial"/>
              </a:rPr>
              <a:t> </a:t>
            </a:r>
            <a:r>
              <a:rPr sz="1000" spc="-25" dirty="0" smtClean="0">
                <a:solidFill>
                  <a:srgbClr val="FFFFFF"/>
                </a:solidFill>
                <a:latin typeface="Arial"/>
                <a:cs typeface="Arial"/>
              </a:rPr>
              <a:t>Lima-</a:t>
            </a:r>
            <a:r>
              <a:rPr sz="1000" spc="-44" dirty="0" smtClean="0">
                <a:solidFill>
                  <a:srgbClr val="FFFFFF"/>
                </a:solidFill>
                <a:latin typeface="Arial"/>
                <a:cs typeface="Arial"/>
              </a:rPr>
              <a:t> </a:t>
            </a:r>
            <a:r>
              <a:rPr sz="1000" spc="-138" dirty="0" smtClean="0">
                <a:solidFill>
                  <a:srgbClr val="FFFFFF"/>
                </a:solidFill>
                <a:latin typeface="Arial"/>
                <a:cs typeface="Arial"/>
              </a:rPr>
              <a:t>P</a:t>
            </a:r>
            <a:r>
              <a:rPr sz="1000" spc="-4" dirty="0" smtClean="0">
                <a:solidFill>
                  <a:srgbClr val="FFFFFF"/>
                </a:solidFill>
                <a:latin typeface="Arial"/>
                <a:cs typeface="Arial"/>
              </a:rPr>
              <a:t>erú</a:t>
            </a:r>
            <a:endParaRPr sz="1000" dirty="0">
              <a:latin typeface="Arial"/>
              <a:cs typeface="Arial"/>
            </a:endParaRPr>
          </a:p>
          <a:p>
            <a:pPr marL="12700">
              <a:lnSpc>
                <a:spcPct val="95825"/>
              </a:lnSpc>
            </a:pPr>
            <a:r>
              <a:rPr sz="1000" spc="-101" dirty="0" smtClean="0">
                <a:solidFill>
                  <a:srgbClr val="FFFFFF"/>
                </a:solidFill>
                <a:latin typeface="Arial"/>
                <a:cs typeface="Arial"/>
              </a:rPr>
              <a:t>T</a:t>
            </a:r>
            <a:r>
              <a:rPr sz="1000" spc="-22" dirty="0" smtClean="0">
                <a:solidFill>
                  <a:srgbClr val="FFFFFF"/>
                </a:solidFill>
                <a:latin typeface="Arial"/>
                <a:cs typeface="Arial"/>
              </a:rPr>
              <a:t>elé</a:t>
            </a:r>
            <a:r>
              <a:rPr sz="1000" spc="-23" dirty="0" smtClean="0">
                <a:solidFill>
                  <a:srgbClr val="FFFFFF"/>
                </a:solidFill>
                <a:latin typeface="Arial"/>
                <a:cs typeface="Arial"/>
              </a:rPr>
              <a:t>f</a:t>
            </a:r>
            <a:r>
              <a:rPr sz="1000" spc="-24" dirty="0" smtClean="0">
                <a:solidFill>
                  <a:srgbClr val="FFFFFF"/>
                </a:solidFill>
                <a:latin typeface="Arial"/>
                <a:cs typeface="Arial"/>
              </a:rPr>
              <a:t>onos:</a:t>
            </a:r>
            <a:r>
              <a:rPr sz="1000" spc="-46" dirty="0" smtClean="0">
                <a:solidFill>
                  <a:srgbClr val="FFFFFF"/>
                </a:solidFill>
                <a:latin typeface="Arial"/>
                <a:cs typeface="Arial"/>
              </a:rPr>
              <a:t> </a:t>
            </a:r>
            <a:r>
              <a:rPr sz="1000" spc="-26" dirty="0" smtClean="0">
                <a:solidFill>
                  <a:srgbClr val="FFFFFF"/>
                </a:solidFill>
                <a:latin typeface="Arial"/>
                <a:cs typeface="Arial"/>
              </a:rPr>
              <a:t>551-1055</a:t>
            </a:r>
            <a:r>
              <a:rPr sz="1000" spc="-27"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551-1212</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551-2052</a:t>
            </a:r>
            <a:r>
              <a:rPr sz="1000" spc="-69" dirty="0" smtClean="0">
                <a:solidFill>
                  <a:srgbClr val="FFFFFF"/>
                </a:solidFill>
                <a:latin typeface="Arial"/>
                <a:cs typeface="Arial"/>
              </a:rPr>
              <a:t> </a:t>
            </a:r>
            <a:r>
              <a:rPr sz="1000" spc="-86" dirty="0" smtClean="0">
                <a:solidFill>
                  <a:srgbClr val="FFFFFF"/>
                </a:solidFill>
                <a:latin typeface="Arial"/>
                <a:cs typeface="Arial"/>
              </a:rPr>
              <a:t>R</a:t>
            </a:r>
            <a:r>
              <a:rPr sz="1000" spc="-93" dirty="0" smtClean="0">
                <a:solidFill>
                  <a:srgbClr val="FFFFFF"/>
                </a:solidFill>
                <a:latin typeface="Arial"/>
                <a:cs typeface="Arial"/>
              </a:rPr>
              <a:t>P</a:t>
            </a:r>
            <a:r>
              <a:rPr sz="1000" spc="-66" dirty="0" smtClean="0">
                <a:solidFill>
                  <a:srgbClr val="FFFFFF"/>
                </a:solidFill>
                <a:latin typeface="Arial"/>
                <a:cs typeface="Arial"/>
              </a:rPr>
              <a:t>M:</a:t>
            </a:r>
            <a:r>
              <a:rPr sz="1000" spc="-91" dirty="0" smtClean="0">
                <a:solidFill>
                  <a:srgbClr val="FFFFFF"/>
                </a:solidFill>
                <a:latin typeface="Arial"/>
                <a:cs typeface="Arial"/>
              </a:rPr>
              <a:t> </a:t>
            </a:r>
            <a:r>
              <a:rPr sz="1000" spc="-66" dirty="0" smtClean="0">
                <a:solidFill>
                  <a:srgbClr val="FFFFFF"/>
                </a:solidFill>
                <a:latin typeface="Arial"/>
                <a:cs typeface="Arial"/>
              </a:rPr>
              <a:t>#541338</a:t>
            </a:r>
            <a:r>
              <a:rPr sz="1000" spc="-33" dirty="0" smtClean="0">
                <a:solidFill>
                  <a:srgbClr val="FFFFFF"/>
                </a:solidFill>
                <a:latin typeface="Arial"/>
                <a:cs typeface="Arial"/>
              </a:rPr>
              <a:t> </a:t>
            </a:r>
            <a:r>
              <a:rPr sz="1000" spc="-3"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2" dirty="0" smtClean="0">
                <a:solidFill>
                  <a:srgbClr val="FFFFFF"/>
                </a:solidFill>
                <a:latin typeface="Arial"/>
                <a:cs typeface="Arial"/>
              </a:rPr>
              <a:t>#541339</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#558887</a:t>
            </a:r>
            <a:endParaRPr sz="1000" dirty="0">
              <a:latin typeface="Arial"/>
              <a:cs typeface="Arial"/>
            </a:endParaRPr>
          </a:p>
          <a:p>
            <a:pPr marL="12700" marR="19050">
              <a:lnSpc>
                <a:spcPct val="95825"/>
              </a:lnSpc>
              <a:spcBef>
                <a:spcPts val="50"/>
              </a:spcBef>
            </a:pPr>
            <a:r>
              <a:rPr sz="1000" spc="-50" dirty="0" smtClean="0">
                <a:solidFill>
                  <a:srgbClr val="FFFFFF"/>
                </a:solidFill>
                <a:latin typeface="Arial"/>
                <a:cs typeface="Arial"/>
              </a:rPr>
              <a:t>N</a:t>
            </a:r>
            <a:r>
              <a:rPr sz="1000" spc="-48" dirty="0" smtClean="0">
                <a:solidFill>
                  <a:srgbClr val="FFFFFF"/>
                </a:solidFill>
                <a:latin typeface="Arial"/>
                <a:cs typeface="Arial"/>
              </a:rPr>
              <a:t>e</a:t>
            </a:r>
            <a:r>
              <a:rPr sz="1000" spc="4" dirty="0" smtClean="0">
                <a:solidFill>
                  <a:srgbClr val="FFFFFF"/>
                </a:solidFill>
                <a:latin typeface="Arial"/>
                <a:cs typeface="Arial"/>
              </a:rPr>
              <a:t>x</a:t>
            </a:r>
            <a:r>
              <a:rPr sz="1000" spc="67" dirty="0" smtClean="0">
                <a:solidFill>
                  <a:srgbClr val="FFFFFF"/>
                </a:solidFill>
                <a:latin typeface="Arial"/>
                <a:cs typeface="Arial"/>
              </a:rPr>
              <a:t>t</a:t>
            </a:r>
            <a:r>
              <a:rPr sz="1000" spc="-17" dirty="0" smtClean="0">
                <a:solidFill>
                  <a:srgbClr val="FFFFFF"/>
                </a:solidFill>
                <a:latin typeface="Arial"/>
                <a:cs typeface="Arial"/>
              </a:rPr>
              <a:t>el:</a:t>
            </a:r>
            <a:r>
              <a:rPr sz="1000" spc="-69" dirty="0" smtClean="0">
                <a:solidFill>
                  <a:srgbClr val="FFFFFF"/>
                </a:solidFill>
                <a:latin typeface="Arial"/>
                <a:cs typeface="Arial"/>
              </a:rPr>
              <a:t> </a:t>
            </a:r>
            <a:r>
              <a:rPr lang="es-ES" sz="1000" spc="-16" dirty="0" smtClean="0">
                <a:solidFill>
                  <a:srgbClr val="FFFFFF"/>
                </a:solidFill>
                <a:latin typeface="Arial"/>
                <a:cs typeface="Arial"/>
              </a:rPr>
              <a:t>404*9564 / 130*4219 </a:t>
            </a:r>
            <a:r>
              <a:rPr sz="1000" spc="-78" dirty="0" err="1" smtClean="0">
                <a:solidFill>
                  <a:srgbClr val="FFFFFF"/>
                </a:solidFill>
                <a:latin typeface="Arial"/>
                <a:cs typeface="Arial"/>
              </a:rPr>
              <a:t>C</a:t>
            </a:r>
            <a:r>
              <a:rPr sz="1000" spc="-31" dirty="0" err="1" smtClean="0">
                <a:solidFill>
                  <a:srgbClr val="FFFFFF"/>
                </a:solidFill>
                <a:latin typeface="Arial"/>
                <a:cs typeface="Arial"/>
              </a:rPr>
              <a:t>el</a:t>
            </a:r>
            <a:r>
              <a:rPr sz="1000" spc="-31" dirty="0" smtClean="0">
                <a:solidFill>
                  <a:srgbClr val="FFFFFF"/>
                </a:solidFill>
                <a:latin typeface="Arial"/>
                <a:cs typeface="Arial"/>
              </a:rPr>
              <a:t>:</a:t>
            </a:r>
            <a:r>
              <a:rPr sz="1000" spc="-101" dirty="0" smtClean="0">
                <a:solidFill>
                  <a:srgbClr val="FFFFFF"/>
                </a:solidFill>
                <a:latin typeface="Arial"/>
                <a:cs typeface="Arial"/>
              </a:rPr>
              <a:t> </a:t>
            </a:r>
            <a:r>
              <a:rPr sz="1000" spc="-50" dirty="0" smtClean="0">
                <a:solidFill>
                  <a:srgbClr val="FFFFFF"/>
                </a:solidFill>
                <a:latin typeface="Arial"/>
                <a:cs typeface="Arial"/>
              </a:rPr>
              <a:t>998039933</a:t>
            </a:r>
            <a:r>
              <a:rPr sz="1000" spc="180"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998039966</a:t>
            </a:r>
            <a:endParaRPr sz="1000" dirty="0">
              <a:latin typeface="Arial"/>
              <a:cs typeface="Arial"/>
            </a:endParaRPr>
          </a:p>
          <a:p>
            <a:pPr marL="12700" marR="19050">
              <a:lnSpc>
                <a:spcPct val="95825"/>
              </a:lnSpc>
              <a:spcBef>
                <a:spcPts val="50"/>
              </a:spcBef>
            </a:pPr>
            <a:r>
              <a:rPr sz="1000" spc="-39" dirty="0" smtClean="0">
                <a:solidFill>
                  <a:srgbClr val="FFFFFF"/>
                </a:solidFill>
                <a:latin typeface="Arial"/>
                <a:cs typeface="Arial"/>
              </a:rPr>
              <a:t>E-mail:</a:t>
            </a:r>
            <a:r>
              <a:rPr sz="1000" spc="23" dirty="0" smtClean="0">
                <a:solidFill>
                  <a:srgbClr val="FFFFFF"/>
                </a:solidFill>
                <a:latin typeface="Arial"/>
                <a:cs typeface="Arial"/>
              </a:rPr>
              <a:t> </a:t>
            </a:r>
            <a:r>
              <a:rPr sz="1000" spc="-45" dirty="0" smtClean="0">
                <a:solidFill>
                  <a:srgbClr val="FFFFFF"/>
                </a:solidFill>
                <a:latin typeface="Arial"/>
                <a:cs typeface="Arial"/>
                <a:hlinkClick r:id="rId4"/>
              </a:rPr>
              <a:t>fase@faset</a:t>
            </a:r>
            <a:r>
              <a:rPr sz="1000" spc="-38" dirty="0" smtClean="0">
                <a:solidFill>
                  <a:srgbClr val="FFFFFF"/>
                </a:solidFill>
                <a:latin typeface="Arial"/>
                <a:cs typeface="Arial"/>
                <a:hlinkClick r:id="rId4"/>
              </a:rPr>
              <a:t>r</a:t>
            </a:r>
            <a:r>
              <a:rPr sz="1000" spc="-41" dirty="0" smtClean="0">
                <a:solidFill>
                  <a:srgbClr val="FFFFFF"/>
                </a:solidFill>
                <a:latin typeface="Arial"/>
                <a:cs typeface="Arial"/>
                <a:hlinkClick r:id="rId4"/>
              </a:rPr>
              <a:t>on.</a:t>
            </a:r>
            <a:r>
              <a:rPr sz="1000" spc="-53" dirty="0" smtClean="0">
                <a:solidFill>
                  <a:srgbClr val="FFFFFF"/>
                </a:solidFill>
                <a:latin typeface="Arial"/>
                <a:cs typeface="Arial"/>
                <a:hlinkClick r:id="rId4"/>
              </a:rPr>
              <a:t>c</a:t>
            </a:r>
            <a:r>
              <a:rPr sz="1000" spc="-62" dirty="0" smtClean="0">
                <a:solidFill>
                  <a:srgbClr val="FFFFFF"/>
                </a:solidFill>
                <a:latin typeface="Arial"/>
                <a:cs typeface="Arial"/>
                <a:hlinkClick r:id="rId4"/>
              </a:rPr>
              <a:t>om</a:t>
            </a:r>
            <a:r>
              <a:rPr sz="1000" spc="215" dirty="0" smtClean="0">
                <a:solidFill>
                  <a:srgbClr val="FFFFFF"/>
                </a:solidFill>
                <a:latin typeface="Arial"/>
                <a:cs typeface="Arial"/>
                <a:hlinkClick r:id="rId4"/>
              </a:rPr>
              <a:t> </a:t>
            </a:r>
            <a:r>
              <a:rPr sz="1000" spc="-25" dirty="0" smtClean="0">
                <a:solidFill>
                  <a:srgbClr val="FFFFFF"/>
                </a:solidFill>
                <a:latin typeface="Arial"/>
                <a:cs typeface="Arial"/>
              </a:rPr>
              <a:t>;</a:t>
            </a:r>
            <a:r>
              <a:rPr sz="1000" spc="-89" dirty="0" smtClean="0">
                <a:solidFill>
                  <a:srgbClr val="FFFFFF"/>
                </a:solidFill>
                <a:latin typeface="Arial"/>
                <a:cs typeface="Arial"/>
              </a:rPr>
              <a:t> </a:t>
            </a:r>
            <a:r>
              <a:rPr sz="1000" spc="-14" dirty="0" smtClean="0">
                <a:solidFill>
                  <a:srgbClr val="FFFFFF"/>
                </a:solidFill>
                <a:latin typeface="Arial"/>
                <a:cs typeface="Arial"/>
                <a:hlinkClick r:id="rId5"/>
              </a:rPr>
              <a:t>v</a:t>
            </a:r>
            <a:r>
              <a:rPr sz="1000" spc="0" dirty="0" smtClean="0">
                <a:solidFill>
                  <a:srgbClr val="FFFFFF"/>
                </a:solidFill>
                <a:latin typeface="Arial"/>
                <a:cs typeface="Arial"/>
                <a:hlinkClick r:id="rId5"/>
              </a:rPr>
              <a:t>e</a:t>
            </a:r>
            <a:r>
              <a:rPr sz="1000" spc="-4" dirty="0" smtClean="0">
                <a:solidFill>
                  <a:srgbClr val="FFFFFF"/>
                </a:solidFill>
                <a:latin typeface="Arial"/>
                <a:cs typeface="Arial"/>
                <a:hlinkClick r:id="rId5"/>
              </a:rPr>
              <a:t>n</a:t>
            </a:r>
            <a:r>
              <a:rPr sz="1000" spc="0" dirty="0" smtClean="0">
                <a:solidFill>
                  <a:srgbClr val="FFFFFF"/>
                </a:solidFill>
                <a:latin typeface="Arial"/>
                <a:cs typeface="Arial"/>
                <a:hlinkClick r:id="rId5"/>
              </a:rPr>
              <a:t>tas@faset</a:t>
            </a:r>
            <a:r>
              <a:rPr sz="1000" spc="-9" dirty="0" smtClean="0">
                <a:solidFill>
                  <a:srgbClr val="FFFFFF"/>
                </a:solidFill>
                <a:latin typeface="Arial"/>
                <a:cs typeface="Arial"/>
                <a:hlinkClick r:id="rId5"/>
              </a:rPr>
              <a:t>r</a:t>
            </a:r>
            <a:r>
              <a:rPr sz="1000" spc="0" dirty="0" smtClean="0">
                <a:solidFill>
                  <a:srgbClr val="FFFFFF"/>
                </a:solidFill>
                <a:latin typeface="Arial"/>
                <a:cs typeface="Arial"/>
                <a:hlinkClick r:id="rId5"/>
              </a:rPr>
              <a:t>on.</a:t>
            </a:r>
            <a:r>
              <a:rPr sz="1000" spc="-9" dirty="0" smtClean="0">
                <a:solidFill>
                  <a:srgbClr val="FFFFFF"/>
                </a:solidFill>
                <a:latin typeface="Arial"/>
                <a:cs typeface="Arial"/>
                <a:hlinkClick r:id="rId5"/>
              </a:rPr>
              <a:t>c</a:t>
            </a:r>
            <a:r>
              <a:rPr sz="1000" spc="0" dirty="0" smtClean="0">
                <a:solidFill>
                  <a:srgbClr val="FFFFFF"/>
                </a:solidFill>
                <a:latin typeface="Arial"/>
                <a:cs typeface="Arial"/>
                <a:hlinkClick r:id="rId5"/>
              </a:rPr>
              <a:t>om</a:t>
            </a:r>
            <a:endParaRPr sz="1000" dirty="0">
              <a:latin typeface="Arial"/>
              <a:cs typeface="Arial"/>
            </a:endParaRPr>
          </a:p>
          <a:p>
            <a:pPr marL="12700" marR="19050">
              <a:lnSpc>
                <a:spcPct val="95825"/>
              </a:lnSpc>
              <a:spcBef>
                <a:spcPts val="50"/>
              </a:spcBef>
            </a:pPr>
            <a:r>
              <a:rPr sz="1000" b="1" i="1" spc="19" dirty="0" smtClean="0">
                <a:solidFill>
                  <a:srgbClr val="FFFFFF"/>
                </a:solidFill>
                <a:latin typeface="Arial"/>
                <a:cs typeface="Arial"/>
                <a:hlinkClick r:id="rId6"/>
              </a:rPr>
              <a:t>ww</a:t>
            </a:r>
            <a:r>
              <a:rPr sz="1000" b="1" i="1" spc="-44" dirty="0" smtClean="0">
                <a:solidFill>
                  <a:srgbClr val="FFFFFF"/>
                </a:solidFill>
                <a:latin typeface="Arial"/>
                <a:cs typeface="Arial"/>
                <a:hlinkClick r:id="rId6"/>
              </a:rPr>
              <a:t>w</a:t>
            </a:r>
            <a:r>
              <a:rPr sz="1000" b="1" i="1" spc="0" dirty="0" smtClean="0">
                <a:solidFill>
                  <a:srgbClr val="FFFFFF"/>
                </a:solidFill>
                <a:latin typeface="Arial"/>
                <a:cs typeface="Arial"/>
                <a:hlinkClick r:id="rId6"/>
              </a:rPr>
              <a:t>.</a:t>
            </a:r>
            <a:r>
              <a:rPr sz="1000" b="1" i="1" spc="-9" dirty="0" smtClean="0">
                <a:solidFill>
                  <a:srgbClr val="FFFFFF"/>
                </a:solidFill>
                <a:latin typeface="Arial"/>
                <a:cs typeface="Arial"/>
                <a:hlinkClick r:id="rId6"/>
              </a:rPr>
              <a:t>f</a:t>
            </a:r>
            <a:r>
              <a:rPr sz="1000" b="1" i="1" spc="0" dirty="0" smtClean="0">
                <a:solidFill>
                  <a:srgbClr val="FFFFFF"/>
                </a:solidFill>
                <a:latin typeface="Arial"/>
                <a:cs typeface="Arial"/>
                <a:hlinkClick r:id="rId6"/>
              </a:rPr>
              <a:t>asetron.</a:t>
            </a:r>
            <a:r>
              <a:rPr sz="1000" b="1" i="1" spc="-9" dirty="0" smtClean="0">
                <a:solidFill>
                  <a:srgbClr val="FFFFFF"/>
                </a:solidFill>
                <a:latin typeface="Arial"/>
                <a:cs typeface="Arial"/>
                <a:hlinkClick r:id="rId6"/>
              </a:rPr>
              <a:t>c</a:t>
            </a:r>
            <a:r>
              <a:rPr sz="1000" b="1" i="1" spc="0" dirty="0" smtClean="0">
                <a:solidFill>
                  <a:srgbClr val="FFFFFF"/>
                </a:solidFill>
                <a:latin typeface="Arial"/>
                <a:cs typeface="Arial"/>
                <a:hlinkClick r:id="rId6"/>
              </a:rPr>
              <a:t>om</a:t>
            </a:r>
            <a:endParaRPr sz="1000" dirty="0">
              <a:latin typeface="Arial"/>
              <a:cs typeface="Arial"/>
            </a:endParaRPr>
          </a:p>
        </p:txBody>
      </p:sp>
      <p:sp>
        <p:nvSpPr>
          <p:cNvPr id="17" name="object 9">
            <a:hlinkClick r:id="rId7"/>
          </p:cNvPr>
          <p:cNvSpPr/>
          <p:nvPr/>
        </p:nvSpPr>
        <p:spPr>
          <a:xfrm>
            <a:off x="4699650" y="5855322"/>
            <a:ext cx="1622549" cy="675462"/>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20" name="object 8">
            <a:hlinkClick r:id="rId9"/>
          </p:cNvPr>
          <p:cNvSpPr/>
          <p:nvPr/>
        </p:nvSpPr>
        <p:spPr>
          <a:xfrm>
            <a:off x="7449480" y="6129744"/>
            <a:ext cx="627808" cy="562010"/>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pic>
        <p:nvPicPr>
          <p:cNvPr id="21" name="Picture 10" descr="http://ztona.org/wp-content/uploads/2_facebook_logo.jpg">
            <a:hlinkClick r:id="rId7"/>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6736886" y="6129744"/>
            <a:ext cx="578314" cy="582202"/>
          </a:xfrm>
          <a:prstGeom prst="roundRect">
            <a:avLst/>
          </a:prstGeom>
          <a:noFill/>
          <a:extLst>
            <a:ext uri="{909E8E84-426E-40DD-AFC4-6F175D3DCCD1}">
              <a14:hiddenFill xmlns:a14="http://schemas.microsoft.com/office/drawing/2010/main">
                <a:solidFill>
                  <a:srgbClr val="FFFFFF"/>
                </a:solidFill>
              </a14:hiddenFill>
            </a:ext>
          </a:extLst>
        </p:spPr>
      </p:pic>
      <p:sp>
        <p:nvSpPr>
          <p:cNvPr id="13" name="12 Rectángulo"/>
          <p:cNvSpPr/>
          <p:nvPr/>
        </p:nvSpPr>
        <p:spPr>
          <a:xfrm>
            <a:off x="257298" y="2133600"/>
            <a:ext cx="8734301" cy="1631216"/>
          </a:xfrm>
          <a:prstGeom prst="rect">
            <a:avLst/>
          </a:prstGeom>
        </p:spPr>
        <p:txBody>
          <a:bodyPr wrap="square">
            <a:spAutoFit/>
          </a:bodyPr>
          <a:lstStyle/>
          <a:p>
            <a:pPr algn="just"/>
            <a:r>
              <a:rPr lang="es-ES_tradnl" sz="2000" dirty="0" smtClean="0">
                <a:solidFill>
                  <a:schemeClr val="bg1"/>
                </a:solidFill>
              </a:rPr>
              <a:t>Mantienen la tensión de alimentación a una carga en forma constante y continúa, a pesar de las variaciones que se presenten en la red de suministro público. La precisión de un estabilizador es la exactitud de la tensión de la salida, a menor porcentaje de variación en la tensión de salida, mejor prestación tiene el estabilizador.</a:t>
            </a:r>
          </a:p>
        </p:txBody>
      </p:sp>
      <p:pic>
        <p:nvPicPr>
          <p:cNvPr id="6" name="5 Imagen"/>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71465" y="3945979"/>
            <a:ext cx="1562135" cy="1692821"/>
          </a:xfrm>
          <a:prstGeom prst="rect">
            <a:avLst/>
          </a:prstGeom>
          <a:effectLst>
            <a:glow rad="228600">
              <a:schemeClr val="accent1">
                <a:satMod val="175000"/>
                <a:alpha val="40000"/>
              </a:schemeClr>
            </a:glow>
          </a:effectLst>
        </p:spPr>
      </p:pic>
      <p:pic>
        <p:nvPicPr>
          <p:cNvPr id="7" name="6 Imagen"/>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858000" y="3973664"/>
            <a:ext cx="1752600" cy="1665136"/>
          </a:xfrm>
          <a:prstGeom prst="rect">
            <a:avLst/>
          </a:prstGeom>
          <a:effectLst>
            <a:glow rad="228600">
              <a:schemeClr val="accent1">
                <a:satMod val="175000"/>
                <a:alpha val="40000"/>
              </a:schemeClr>
            </a:glow>
          </a:effectLst>
        </p:spPr>
      </p:pic>
      <p:pic>
        <p:nvPicPr>
          <p:cNvPr id="14" name="13 Imagen"/>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876800" y="3618641"/>
            <a:ext cx="1293984" cy="2020159"/>
          </a:xfrm>
          <a:prstGeom prst="rect">
            <a:avLst/>
          </a:prstGeom>
          <a:effectLst>
            <a:glow rad="228600">
              <a:schemeClr val="accent1">
                <a:satMod val="175000"/>
                <a:alpha val="40000"/>
              </a:schemeClr>
            </a:glow>
          </a:effectLst>
        </p:spPr>
      </p:pic>
      <p:pic>
        <p:nvPicPr>
          <p:cNvPr id="19" name="18 Imagen"/>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667000" y="3581400"/>
            <a:ext cx="1710626" cy="2193889"/>
          </a:xfrm>
          <a:prstGeom prst="rect">
            <a:avLst/>
          </a:prstGeom>
          <a:effectLst>
            <a:glow rad="228600">
              <a:schemeClr val="accent1">
                <a:satMod val="175000"/>
                <a:alpha val="40000"/>
              </a:schemeClr>
            </a:glow>
          </a:effectLst>
        </p:spPr>
      </p:pic>
      <p:sp>
        <p:nvSpPr>
          <p:cNvPr id="16" name="object 16"/>
          <p:cNvSpPr txBox="1"/>
          <p:nvPr/>
        </p:nvSpPr>
        <p:spPr>
          <a:xfrm>
            <a:off x="9525" y="1546899"/>
            <a:ext cx="9134475" cy="510501"/>
          </a:xfrm>
          <a:prstGeom prst="rect">
            <a:avLst/>
          </a:prstGeom>
        </p:spPr>
        <p:txBody>
          <a:bodyPr wrap="square" lIns="0" tIns="0" rIns="0" bIns="0" rtlCol="0">
            <a:noAutofit/>
          </a:bodyPr>
          <a:lstStyle/>
          <a:p>
            <a:pPr marL="19519" algn="ctr">
              <a:lnSpc>
                <a:spcPts val="3130"/>
              </a:lnSpc>
              <a:spcBef>
                <a:spcPts val="156"/>
              </a:spcBef>
            </a:pPr>
            <a:r>
              <a:rPr lang="es-ES" sz="3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a:rPr>
              <a:t>ESTABILIZADORES DE TENSIÓN</a:t>
            </a:r>
            <a:endParaRPr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a:endParaRPr>
          </a:p>
        </p:txBody>
      </p:sp>
      <p:sp>
        <p:nvSpPr>
          <p:cNvPr id="18" name="object 4"/>
          <p:cNvSpPr/>
          <p:nvPr/>
        </p:nvSpPr>
        <p:spPr>
          <a:xfrm>
            <a:off x="0" y="590602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sp>
        <p:nvSpPr>
          <p:cNvPr id="22" name="object 4"/>
          <p:cNvSpPr/>
          <p:nvPr/>
        </p:nvSpPr>
        <p:spPr>
          <a:xfrm>
            <a:off x="0" y="198120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pic>
        <p:nvPicPr>
          <p:cNvPr id="23" name="22 Imagen">
            <a:hlinkClick r:id="rId6"/>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24827"/>
            <a:ext cx="5510923" cy="1625027"/>
          </a:xfrm>
          <a:prstGeom prst="rect">
            <a:avLst/>
          </a:prstGeom>
        </p:spPr>
      </p:pic>
    </p:spTree>
  </p:cSld>
  <p:clrMapOvr>
    <a:masterClrMapping/>
  </p:clrMapOvr>
  <p:transition spd="slow" advTm="8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5" name="object 5"/>
          <p:cNvSpPr/>
          <p:nvPr/>
        </p:nvSpPr>
        <p:spPr>
          <a:xfrm>
            <a:off x="5867999" y="228326"/>
            <a:ext cx="3042000" cy="119034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12" name="object 12"/>
          <p:cNvSpPr txBox="1"/>
          <p:nvPr/>
        </p:nvSpPr>
        <p:spPr>
          <a:xfrm>
            <a:off x="257299" y="6029907"/>
            <a:ext cx="4327868" cy="761684"/>
          </a:xfrm>
          <a:prstGeom prst="rect">
            <a:avLst/>
          </a:prstGeom>
        </p:spPr>
        <p:txBody>
          <a:bodyPr wrap="square" lIns="0" tIns="0" rIns="0" bIns="0" rtlCol="0">
            <a:noAutofit/>
          </a:bodyPr>
          <a:lstStyle/>
          <a:p>
            <a:pPr marL="12700" marR="19050">
              <a:lnSpc>
                <a:spcPts val="1105"/>
              </a:lnSpc>
              <a:spcBef>
                <a:spcPts val="55"/>
              </a:spcBef>
            </a:pPr>
            <a:r>
              <a:rPr sz="1000" spc="-81" dirty="0" smtClean="0">
                <a:solidFill>
                  <a:srgbClr val="FFFFFF"/>
                </a:solidFill>
                <a:latin typeface="Arial"/>
                <a:cs typeface="Arial"/>
              </a:rPr>
              <a:t>C</a:t>
            </a:r>
            <a:r>
              <a:rPr sz="1000" spc="-38" dirty="0" smtClean="0">
                <a:solidFill>
                  <a:srgbClr val="FFFFFF"/>
                </a:solidFill>
                <a:latin typeface="Arial"/>
                <a:cs typeface="Arial"/>
              </a:rPr>
              <a:t>alle</a:t>
            </a:r>
            <a:r>
              <a:rPr sz="1000" spc="-11" dirty="0" smtClean="0">
                <a:solidFill>
                  <a:srgbClr val="FFFFFF"/>
                </a:solidFill>
                <a:latin typeface="Arial"/>
                <a:cs typeface="Arial"/>
              </a:rPr>
              <a:t> </a:t>
            </a:r>
            <a:r>
              <a:rPr sz="1000" spc="-42" dirty="0" smtClean="0">
                <a:solidFill>
                  <a:srgbClr val="FFFFFF"/>
                </a:solidFill>
                <a:latin typeface="Arial"/>
                <a:cs typeface="Arial"/>
              </a:rPr>
              <a:t>los</a:t>
            </a:r>
            <a:r>
              <a:rPr sz="1000" spc="6" dirty="0" smtClean="0">
                <a:solidFill>
                  <a:srgbClr val="FFFFFF"/>
                </a:solidFill>
                <a:latin typeface="Arial"/>
                <a:cs typeface="Arial"/>
              </a:rPr>
              <a:t> </a:t>
            </a:r>
            <a:r>
              <a:rPr sz="1000" spc="-67" dirty="0" smtClean="0">
                <a:solidFill>
                  <a:srgbClr val="FFFFFF"/>
                </a:solidFill>
                <a:latin typeface="Arial"/>
                <a:cs typeface="Arial"/>
              </a:rPr>
              <a:t>R</a:t>
            </a:r>
            <a:r>
              <a:rPr sz="1000" spc="-48" dirty="0" smtClean="0">
                <a:solidFill>
                  <a:srgbClr val="FFFFFF"/>
                </a:solidFill>
                <a:latin typeface="Arial"/>
                <a:cs typeface="Arial"/>
              </a:rPr>
              <a:t>osales</a:t>
            </a:r>
            <a:r>
              <a:rPr sz="1000" spc="-98" dirty="0" smtClean="0">
                <a:solidFill>
                  <a:srgbClr val="FFFFFF"/>
                </a:solidFill>
                <a:latin typeface="Arial"/>
                <a:cs typeface="Arial"/>
              </a:rPr>
              <a:t> </a:t>
            </a:r>
            <a:r>
              <a:rPr sz="1000" spc="-53" dirty="0" smtClean="0">
                <a:solidFill>
                  <a:srgbClr val="FFFFFF"/>
                </a:solidFill>
                <a:latin typeface="Arial"/>
                <a:cs typeface="Arial"/>
              </a:rPr>
              <a:t>Mz.</a:t>
            </a:r>
            <a:r>
              <a:rPr sz="1000" spc="-21" dirty="0" smtClean="0">
                <a:solidFill>
                  <a:srgbClr val="FFFFFF"/>
                </a:solidFill>
                <a:latin typeface="Arial"/>
                <a:cs typeface="Arial"/>
              </a:rPr>
              <a:t> </a:t>
            </a:r>
            <a:r>
              <a:rPr sz="1000" spc="-72" dirty="0" smtClean="0">
                <a:solidFill>
                  <a:srgbClr val="FFFFFF"/>
                </a:solidFill>
                <a:latin typeface="Arial"/>
                <a:cs typeface="Arial"/>
              </a:rPr>
              <a:t>H</a:t>
            </a:r>
            <a:r>
              <a:rPr sz="1000" spc="-48" dirty="0" smtClean="0">
                <a:solidFill>
                  <a:srgbClr val="FFFFFF"/>
                </a:solidFill>
                <a:latin typeface="Arial"/>
                <a:cs typeface="Arial"/>
              </a:rPr>
              <a:t> </a:t>
            </a:r>
            <a:r>
              <a:rPr sz="1000" spc="-71" dirty="0" smtClean="0">
                <a:solidFill>
                  <a:srgbClr val="FFFFFF"/>
                </a:solidFill>
                <a:latin typeface="Arial"/>
                <a:cs typeface="Arial"/>
              </a:rPr>
              <a:t>L</a:t>
            </a:r>
            <a:r>
              <a:rPr sz="1000" spc="67" dirty="0" smtClean="0">
                <a:solidFill>
                  <a:srgbClr val="FFFFFF"/>
                </a:solidFill>
                <a:latin typeface="Arial"/>
                <a:cs typeface="Arial"/>
              </a:rPr>
              <a:t>t</a:t>
            </a:r>
            <a:r>
              <a:rPr sz="1000" spc="-33" dirty="0" smtClean="0">
                <a:solidFill>
                  <a:srgbClr val="FFFFFF"/>
                </a:solidFill>
                <a:latin typeface="Arial"/>
                <a:cs typeface="Arial"/>
              </a:rPr>
              <a:t>.8</a:t>
            </a:r>
            <a:r>
              <a:rPr sz="1000" spc="-69" dirty="0" smtClean="0">
                <a:solidFill>
                  <a:srgbClr val="FFFFFF"/>
                </a:solidFill>
                <a:latin typeface="Arial"/>
                <a:cs typeface="Arial"/>
              </a:rPr>
              <a:t> </a:t>
            </a:r>
            <a:r>
              <a:rPr sz="1000" spc="-21" dirty="0" smtClean="0">
                <a:solidFill>
                  <a:srgbClr val="FFFFFF"/>
                </a:solidFill>
                <a:latin typeface="Arial"/>
                <a:cs typeface="Arial"/>
              </a:rPr>
              <a:t>Ur</a:t>
            </a:r>
            <a:r>
              <a:rPr sz="1000" spc="-50" dirty="0" smtClean="0">
                <a:solidFill>
                  <a:srgbClr val="FFFFFF"/>
                </a:solidFill>
                <a:latin typeface="Arial"/>
                <a:cs typeface="Arial"/>
              </a:rPr>
              <a:t>b</a:t>
            </a:r>
            <a:r>
              <a:rPr sz="1000" spc="-11" dirty="0" smtClean="0">
                <a:solidFill>
                  <a:srgbClr val="FFFFFF"/>
                </a:solidFill>
                <a:latin typeface="Arial"/>
                <a:cs typeface="Arial"/>
              </a:rPr>
              <a:t>.</a:t>
            </a:r>
            <a:r>
              <a:rPr sz="1000" spc="-56" dirty="0" smtClean="0">
                <a:solidFill>
                  <a:srgbClr val="FFFFFF"/>
                </a:solidFill>
                <a:latin typeface="Arial"/>
                <a:cs typeface="Arial"/>
              </a:rPr>
              <a:t> </a:t>
            </a:r>
            <a:r>
              <a:rPr sz="1000" spc="-158" dirty="0" smtClean="0">
                <a:solidFill>
                  <a:srgbClr val="FFFFFF"/>
                </a:solidFill>
                <a:latin typeface="Arial"/>
                <a:cs typeface="Arial"/>
              </a:rPr>
              <a:t>S</a:t>
            </a:r>
            <a:r>
              <a:rPr sz="1000" spc="0" dirty="0" smtClean="0">
                <a:solidFill>
                  <a:srgbClr val="FFFFFF"/>
                </a:solidFill>
                <a:latin typeface="Arial"/>
                <a:cs typeface="Arial"/>
              </a:rPr>
              <a:t>han</a:t>
            </a:r>
            <a:r>
              <a:rPr sz="1000" spc="-4" dirty="0" smtClean="0">
                <a:solidFill>
                  <a:srgbClr val="FFFFFF"/>
                </a:solidFill>
                <a:latin typeface="Arial"/>
                <a:cs typeface="Arial"/>
              </a:rPr>
              <a:t>g</a:t>
            </a:r>
            <a:r>
              <a:rPr sz="1000" spc="-15" dirty="0" smtClean="0">
                <a:solidFill>
                  <a:srgbClr val="FFFFFF"/>
                </a:solidFill>
                <a:latin typeface="Arial"/>
                <a:cs typeface="Arial"/>
              </a:rPr>
              <a:t>ri-La</a:t>
            </a:r>
            <a:r>
              <a:rPr sz="1000" spc="-69" dirty="0" smtClean="0">
                <a:solidFill>
                  <a:srgbClr val="FFFFFF"/>
                </a:solidFill>
                <a:latin typeface="Arial"/>
                <a:cs typeface="Arial"/>
              </a:rPr>
              <a:t> </a:t>
            </a:r>
            <a:r>
              <a:rPr sz="1000" spc="-123" dirty="0" smtClean="0">
                <a:solidFill>
                  <a:srgbClr val="FFFFFF"/>
                </a:solidFill>
                <a:latin typeface="Arial"/>
                <a:cs typeface="Arial"/>
              </a:rPr>
              <a:t>P</a:t>
            </a:r>
            <a:r>
              <a:rPr sz="1000" spc="-5" dirty="0" smtClean="0">
                <a:solidFill>
                  <a:srgbClr val="FFFFFF"/>
                </a:solidFill>
                <a:latin typeface="Arial"/>
                <a:cs typeface="Arial"/>
              </a:rPr>
              <a:t>ue</a:t>
            </a:r>
            <a:r>
              <a:rPr sz="1000" spc="-10" dirty="0" smtClean="0">
                <a:solidFill>
                  <a:srgbClr val="FFFFFF"/>
                </a:solidFill>
                <a:latin typeface="Arial"/>
                <a:cs typeface="Arial"/>
              </a:rPr>
              <a:t>n</a:t>
            </a:r>
            <a:r>
              <a:rPr sz="1000" spc="67" dirty="0" smtClean="0">
                <a:solidFill>
                  <a:srgbClr val="FFFFFF"/>
                </a:solidFill>
                <a:latin typeface="Arial"/>
                <a:cs typeface="Arial"/>
              </a:rPr>
              <a:t>t</a:t>
            </a:r>
            <a:r>
              <a:rPr sz="1000" spc="-44" dirty="0" smtClean="0">
                <a:solidFill>
                  <a:srgbClr val="FFFFFF"/>
                </a:solidFill>
                <a:latin typeface="Arial"/>
                <a:cs typeface="Arial"/>
              </a:rPr>
              <a:t>e</a:t>
            </a:r>
            <a:r>
              <a:rPr sz="1000" spc="-69" dirty="0" smtClean="0">
                <a:solidFill>
                  <a:srgbClr val="FFFFFF"/>
                </a:solidFill>
                <a:latin typeface="Arial"/>
                <a:cs typeface="Arial"/>
              </a:rPr>
              <a:t> </a:t>
            </a:r>
            <a:r>
              <a:rPr sz="1000" spc="-42" dirty="0" smtClean="0">
                <a:solidFill>
                  <a:srgbClr val="FFFFFF"/>
                </a:solidFill>
                <a:latin typeface="Arial"/>
                <a:cs typeface="Arial"/>
              </a:rPr>
              <a:t>P</a:t>
            </a:r>
            <a:r>
              <a:rPr sz="1000" spc="-22" dirty="0" smtClean="0">
                <a:solidFill>
                  <a:srgbClr val="FFFFFF"/>
                </a:solidFill>
                <a:latin typeface="Arial"/>
                <a:cs typeface="Arial"/>
              </a:rPr>
              <a:t>ied</a:t>
            </a:r>
            <a:r>
              <a:rPr sz="1000" spc="-25" dirty="0" smtClean="0">
                <a:solidFill>
                  <a:srgbClr val="FFFFFF"/>
                </a:solidFill>
                <a:latin typeface="Arial"/>
                <a:cs typeface="Arial"/>
              </a:rPr>
              <a:t>r</a:t>
            </a:r>
            <a:r>
              <a:rPr sz="1000" spc="-27" dirty="0" smtClean="0">
                <a:solidFill>
                  <a:srgbClr val="FFFFFF"/>
                </a:solidFill>
                <a:latin typeface="Arial"/>
                <a:cs typeface="Arial"/>
              </a:rPr>
              <a:t>a</a:t>
            </a:r>
            <a:r>
              <a:rPr sz="1000" spc="-56" dirty="0" smtClean="0">
                <a:solidFill>
                  <a:srgbClr val="FFFFFF"/>
                </a:solidFill>
                <a:latin typeface="Arial"/>
                <a:cs typeface="Arial"/>
              </a:rPr>
              <a:t> </a:t>
            </a:r>
            <a:r>
              <a:rPr sz="1000" spc="-25" dirty="0" smtClean="0">
                <a:solidFill>
                  <a:srgbClr val="FFFFFF"/>
                </a:solidFill>
                <a:latin typeface="Arial"/>
                <a:cs typeface="Arial"/>
              </a:rPr>
              <a:t>Lima-</a:t>
            </a:r>
            <a:r>
              <a:rPr sz="1000" spc="-44" dirty="0" smtClean="0">
                <a:solidFill>
                  <a:srgbClr val="FFFFFF"/>
                </a:solidFill>
                <a:latin typeface="Arial"/>
                <a:cs typeface="Arial"/>
              </a:rPr>
              <a:t> </a:t>
            </a:r>
            <a:r>
              <a:rPr sz="1000" spc="-138" dirty="0" smtClean="0">
                <a:solidFill>
                  <a:srgbClr val="FFFFFF"/>
                </a:solidFill>
                <a:latin typeface="Arial"/>
                <a:cs typeface="Arial"/>
              </a:rPr>
              <a:t>P</a:t>
            </a:r>
            <a:r>
              <a:rPr sz="1000" spc="-4" dirty="0" smtClean="0">
                <a:solidFill>
                  <a:srgbClr val="FFFFFF"/>
                </a:solidFill>
                <a:latin typeface="Arial"/>
                <a:cs typeface="Arial"/>
              </a:rPr>
              <a:t>erú</a:t>
            </a:r>
            <a:endParaRPr sz="1000" dirty="0">
              <a:latin typeface="Arial"/>
              <a:cs typeface="Arial"/>
            </a:endParaRPr>
          </a:p>
          <a:p>
            <a:pPr marL="12700">
              <a:lnSpc>
                <a:spcPct val="95825"/>
              </a:lnSpc>
            </a:pPr>
            <a:r>
              <a:rPr sz="1000" spc="-101" dirty="0" smtClean="0">
                <a:solidFill>
                  <a:srgbClr val="FFFFFF"/>
                </a:solidFill>
                <a:latin typeface="Arial"/>
                <a:cs typeface="Arial"/>
              </a:rPr>
              <a:t>T</a:t>
            </a:r>
            <a:r>
              <a:rPr sz="1000" spc="-22" dirty="0" smtClean="0">
                <a:solidFill>
                  <a:srgbClr val="FFFFFF"/>
                </a:solidFill>
                <a:latin typeface="Arial"/>
                <a:cs typeface="Arial"/>
              </a:rPr>
              <a:t>elé</a:t>
            </a:r>
            <a:r>
              <a:rPr sz="1000" spc="-23" dirty="0" smtClean="0">
                <a:solidFill>
                  <a:srgbClr val="FFFFFF"/>
                </a:solidFill>
                <a:latin typeface="Arial"/>
                <a:cs typeface="Arial"/>
              </a:rPr>
              <a:t>f</a:t>
            </a:r>
            <a:r>
              <a:rPr sz="1000" spc="-24" dirty="0" smtClean="0">
                <a:solidFill>
                  <a:srgbClr val="FFFFFF"/>
                </a:solidFill>
                <a:latin typeface="Arial"/>
                <a:cs typeface="Arial"/>
              </a:rPr>
              <a:t>onos:</a:t>
            </a:r>
            <a:r>
              <a:rPr sz="1000" spc="-46" dirty="0" smtClean="0">
                <a:solidFill>
                  <a:srgbClr val="FFFFFF"/>
                </a:solidFill>
                <a:latin typeface="Arial"/>
                <a:cs typeface="Arial"/>
              </a:rPr>
              <a:t> </a:t>
            </a:r>
            <a:r>
              <a:rPr sz="1000" spc="-26" dirty="0" smtClean="0">
                <a:solidFill>
                  <a:srgbClr val="FFFFFF"/>
                </a:solidFill>
                <a:latin typeface="Arial"/>
                <a:cs typeface="Arial"/>
              </a:rPr>
              <a:t>551-1055</a:t>
            </a:r>
            <a:r>
              <a:rPr sz="1000" spc="-27"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551-1212</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551-2052</a:t>
            </a:r>
            <a:r>
              <a:rPr sz="1000" spc="-69" dirty="0" smtClean="0">
                <a:solidFill>
                  <a:srgbClr val="FFFFFF"/>
                </a:solidFill>
                <a:latin typeface="Arial"/>
                <a:cs typeface="Arial"/>
              </a:rPr>
              <a:t> </a:t>
            </a:r>
            <a:r>
              <a:rPr sz="1000" spc="-86" dirty="0" smtClean="0">
                <a:solidFill>
                  <a:srgbClr val="FFFFFF"/>
                </a:solidFill>
                <a:latin typeface="Arial"/>
                <a:cs typeface="Arial"/>
              </a:rPr>
              <a:t>R</a:t>
            </a:r>
            <a:r>
              <a:rPr sz="1000" spc="-93" dirty="0" smtClean="0">
                <a:solidFill>
                  <a:srgbClr val="FFFFFF"/>
                </a:solidFill>
                <a:latin typeface="Arial"/>
                <a:cs typeface="Arial"/>
              </a:rPr>
              <a:t>P</a:t>
            </a:r>
            <a:r>
              <a:rPr sz="1000" spc="-66" dirty="0" smtClean="0">
                <a:solidFill>
                  <a:srgbClr val="FFFFFF"/>
                </a:solidFill>
                <a:latin typeface="Arial"/>
                <a:cs typeface="Arial"/>
              </a:rPr>
              <a:t>M:</a:t>
            </a:r>
            <a:r>
              <a:rPr sz="1000" spc="-91" dirty="0" smtClean="0">
                <a:solidFill>
                  <a:srgbClr val="FFFFFF"/>
                </a:solidFill>
                <a:latin typeface="Arial"/>
                <a:cs typeface="Arial"/>
              </a:rPr>
              <a:t> </a:t>
            </a:r>
            <a:r>
              <a:rPr sz="1000" spc="-66" dirty="0" smtClean="0">
                <a:solidFill>
                  <a:srgbClr val="FFFFFF"/>
                </a:solidFill>
                <a:latin typeface="Arial"/>
                <a:cs typeface="Arial"/>
              </a:rPr>
              <a:t>#541338</a:t>
            </a:r>
            <a:r>
              <a:rPr sz="1000" spc="-33" dirty="0" smtClean="0">
                <a:solidFill>
                  <a:srgbClr val="FFFFFF"/>
                </a:solidFill>
                <a:latin typeface="Arial"/>
                <a:cs typeface="Arial"/>
              </a:rPr>
              <a:t> </a:t>
            </a:r>
            <a:r>
              <a:rPr sz="1000" spc="-3"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2" dirty="0" smtClean="0">
                <a:solidFill>
                  <a:srgbClr val="FFFFFF"/>
                </a:solidFill>
                <a:latin typeface="Arial"/>
                <a:cs typeface="Arial"/>
              </a:rPr>
              <a:t>#541339</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#558887</a:t>
            </a:r>
            <a:endParaRPr sz="1000" dirty="0">
              <a:latin typeface="Arial"/>
              <a:cs typeface="Arial"/>
            </a:endParaRPr>
          </a:p>
          <a:p>
            <a:pPr marL="12700" marR="19050">
              <a:lnSpc>
                <a:spcPct val="95825"/>
              </a:lnSpc>
              <a:spcBef>
                <a:spcPts val="50"/>
              </a:spcBef>
            </a:pPr>
            <a:r>
              <a:rPr sz="1000" spc="-50" dirty="0" smtClean="0">
                <a:solidFill>
                  <a:srgbClr val="FFFFFF"/>
                </a:solidFill>
                <a:latin typeface="Arial"/>
                <a:cs typeface="Arial"/>
              </a:rPr>
              <a:t>N</a:t>
            </a:r>
            <a:r>
              <a:rPr sz="1000" spc="-48" dirty="0" smtClean="0">
                <a:solidFill>
                  <a:srgbClr val="FFFFFF"/>
                </a:solidFill>
                <a:latin typeface="Arial"/>
                <a:cs typeface="Arial"/>
              </a:rPr>
              <a:t>e</a:t>
            </a:r>
            <a:r>
              <a:rPr sz="1000" spc="4" dirty="0" smtClean="0">
                <a:solidFill>
                  <a:srgbClr val="FFFFFF"/>
                </a:solidFill>
                <a:latin typeface="Arial"/>
                <a:cs typeface="Arial"/>
              </a:rPr>
              <a:t>x</a:t>
            </a:r>
            <a:r>
              <a:rPr sz="1000" spc="67" dirty="0" smtClean="0">
                <a:solidFill>
                  <a:srgbClr val="FFFFFF"/>
                </a:solidFill>
                <a:latin typeface="Arial"/>
                <a:cs typeface="Arial"/>
              </a:rPr>
              <a:t>t</a:t>
            </a:r>
            <a:r>
              <a:rPr sz="1000" spc="-17" dirty="0" smtClean="0">
                <a:solidFill>
                  <a:srgbClr val="FFFFFF"/>
                </a:solidFill>
                <a:latin typeface="Arial"/>
                <a:cs typeface="Arial"/>
              </a:rPr>
              <a:t>el:</a:t>
            </a:r>
            <a:r>
              <a:rPr sz="1000" spc="-69" dirty="0" smtClean="0">
                <a:solidFill>
                  <a:srgbClr val="FFFFFF"/>
                </a:solidFill>
                <a:latin typeface="Arial"/>
                <a:cs typeface="Arial"/>
              </a:rPr>
              <a:t> </a:t>
            </a:r>
            <a:r>
              <a:rPr lang="es-ES" sz="1000" spc="-16" dirty="0" smtClean="0">
                <a:solidFill>
                  <a:srgbClr val="FFFFFF"/>
                </a:solidFill>
                <a:latin typeface="Arial"/>
                <a:cs typeface="Arial"/>
              </a:rPr>
              <a:t>404*9564 / 130*4219 </a:t>
            </a:r>
            <a:r>
              <a:rPr sz="1000" spc="-78" dirty="0" err="1" smtClean="0">
                <a:solidFill>
                  <a:srgbClr val="FFFFFF"/>
                </a:solidFill>
                <a:latin typeface="Arial"/>
                <a:cs typeface="Arial"/>
              </a:rPr>
              <a:t>C</a:t>
            </a:r>
            <a:r>
              <a:rPr sz="1000" spc="-31" dirty="0" err="1" smtClean="0">
                <a:solidFill>
                  <a:srgbClr val="FFFFFF"/>
                </a:solidFill>
                <a:latin typeface="Arial"/>
                <a:cs typeface="Arial"/>
              </a:rPr>
              <a:t>el</a:t>
            </a:r>
            <a:r>
              <a:rPr sz="1000" spc="-31" dirty="0" smtClean="0">
                <a:solidFill>
                  <a:srgbClr val="FFFFFF"/>
                </a:solidFill>
                <a:latin typeface="Arial"/>
                <a:cs typeface="Arial"/>
              </a:rPr>
              <a:t>:</a:t>
            </a:r>
            <a:r>
              <a:rPr sz="1000" spc="-101" dirty="0" smtClean="0">
                <a:solidFill>
                  <a:srgbClr val="FFFFFF"/>
                </a:solidFill>
                <a:latin typeface="Arial"/>
                <a:cs typeface="Arial"/>
              </a:rPr>
              <a:t> </a:t>
            </a:r>
            <a:r>
              <a:rPr sz="1000" spc="-50" dirty="0" smtClean="0">
                <a:solidFill>
                  <a:srgbClr val="FFFFFF"/>
                </a:solidFill>
                <a:latin typeface="Arial"/>
                <a:cs typeface="Arial"/>
              </a:rPr>
              <a:t>998039933</a:t>
            </a:r>
            <a:r>
              <a:rPr sz="1000" spc="180"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998039966</a:t>
            </a:r>
            <a:endParaRPr sz="1000" dirty="0">
              <a:latin typeface="Arial"/>
              <a:cs typeface="Arial"/>
            </a:endParaRPr>
          </a:p>
          <a:p>
            <a:pPr marL="12700" marR="19050">
              <a:lnSpc>
                <a:spcPct val="95825"/>
              </a:lnSpc>
              <a:spcBef>
                <a:spcPts val="50"/>
              </a:spcBef>
            </a:pPr>
            <a:r>
              <a:rPr sz="1000" spc="-39" dirty="0" smtClean="0">
                <a:solidFill>
                  <a:srgbClr val="FFFFFF"/>
                </a:solidFill>
                <a:latin typeface="Arial"/>
                <a:cs typeface="Arial"/>
              </a:rPr>
              <a:t>E-mail:</a:t>
            </a:r>
            <a:r>
              <a:rPr sz="1000" spc="23" dirty="0" smtClean="0">
                <a:solidFill>
                  <a:srgbClr val="FFFFFF"/>
                </a:solidFill>
                <a:latin typeface="Arial"/>
                <a:cs typeface="Arial"/>
              </a:rPr>
              <a:t> </a:t>
            </a:r>
            <a:r>
              <a:rPr sz="1000" spc="-45" dirty="0" smtClean="0">
                <a:solidFill>
                  <a:srgbClr val="FFFFFF"/>
                </a:solidFill>
                <a:latin typeface="Arial"/>
                <a:cs typeface="Arial"/>
                <a:hlinkClick r:id="rId4"/>
              </a:rPr>
              <a:t>fase@faset</a:t>
            </a:r>
            <a:r>
              <a:rPr sz="1000" spc="-38" dirty="0" smtClean="0">
                <a:solidFill>
                  <a:srgbClr val="FFFFFF"/>
                </a:solidFill>
                <a:latin typeface="Arial"/>
                <a:cs typeface="Arial"/>
                <a:hlinkClick r:id="rId4"/>
              </a:rPr>
              <a:t>r</a:t>
            </a:r>
            <a:r>
              <a:rPr sz="1000" spc="-41" dirty="0" smtClean="0">
                <a:solidFill>
                  <a:srgbClr val="FFFFFF"/>
                </a:solidFill>
                <a:latin typeface="Arial"/>
                <a:cs typeface="Arial"/>
                <a:hlinkClick r:id="rId4"/>
              </a:rPr>
              <a:t>on.</a:t>
            </a:r>
            <a:r>
              <a:rPr sz="1000" spc="-53" dirty="0" smtClean="0">
                <a:solidFill>
                  <a:srgbClr val="FFFFFF"/>
                </a:solidFill>
                <a:latin typeface="Arial"/>
                <a:cs typeface="Arial"/>
                <a:hlinkClick r:id="rId4"/>
              </a:rPr>
              <a:t>c</a:t>
            </a:r>
            <a:r>
              <a:rPr sz="1000" spc="-62" dirty="0" smtClean="0">
                <a:solidFill>
                  <a:srgbClr val="FFFFFF"/>
                </a:solidFill>
                <a:latin typeface="Arial"/>
                <a:cs typeface="Arial"/>
                <a:hlinkClick r:id="rId4"/>
              </a:rPr>
              <a:t>om</a:t>
            </a:r>
            <a:r>
              <a:rPr sz="1000" spc="215" dirty="0" smtClean="0">
                <a:solidFill>
                  <a:srgbClr val="FFFFFF"/>
                </a:solidFill>
                <a:latin typeface="Arial"/>
                <a:cs typeface="Arial"/>
                <a:hlinkClick r:id="rId4"/>
              </a:rPr>
              <a:t> </a:t>
            </a:r>
            <a:r>
              <a:rPr sz="1000" spc="-25" dirty="0" smtClean="0">
                <a:solidFill>
                  <a:srgbClr val="FFFFFF"/>
                </a:solidFill>
                <a:latin typeface="Arial"/>
                <a:cs typeface="Arial"/>
              </a:rPr>
              <a:t>;</a:t>
            </a:r>
            <a:r>
              <a:rPr sz="1000" spc="-89" dirty="0" smtClean="0">
                <a:solidFill>
                  <a:srgbClr val="FFFFFF"/>
                </a:solidFill>
                <a:latin typeface="Arial"/>
                <a:cs typeface="Arial"/>
              </a:rPr>
              <a:t> </a:t>
            </a:r>
            <a:r>
              <a:rPr sz="1000" spc="-14" dirty="0" smtClean="0">
                <a:solidFill>
                  <a:srgbClr val="FFFFFF"/>
                </a:solidFill>
                <a:latin typeface="Arial"/>
                <a:cs typeface="Arial"/>
                <a:hlinkClick r:id="rId5"/>
              </a:rPr>
              <a:t>v</a:t>
            </a:r>
            <a:r>
              <a:rPr sz="1000" spc="0" dirty="0" smtClean="0">
                <a:solidFill>
                  <a:srgbClr val="FFFFFF"/>
                </a:solidFill>
                <a:latin typeface="Arial"/>
                <a:cs typeface="Arial"/>
                <a:hlinkClick r:id="rId5"/>
              </a:rPr>
              <a:t>e</a:t>
            </a:r>
            <a:r>
              <a:rPr sz="1000" spc="-4" dirty="0" smtClean="0">
                <a:solidFill>
                  <a:srgbClr val="FFFFFF"/>
                </a:solidFill>
                <a:latin typeface="Arial"/>
                <a:cs typeface="Arial"/>
                <a:hlinkClick r:id="rId5"/>
              </a:rPr>
              <a:t>n</a:t>
            </a:r>
            <a:r>
              <a:rPr sz="1000" spc="0" dirty="0" smtClean="0">
                <a:solidFill>
                  <a:srgbClr val="FFFFFF"/>
                </a:solidFill>
                <a:latin typeface="Arial"/>
                <a:cs typeface="Arial"/>
                <a:hlinkClick r:id="rId5"/>
              </a:rPr>
              <a:t>tas@faset</a:t>
            </a:r>
            <a:r>
              <a:rPr sz="1000" spc="-9" dirty="0" smtClean="0">
                <a:solidFill>
                  <a:srgbClr val="FFFFFF"/>
                </a:solidFill>
                <a:latin typeface="Arial"/>
                <a:cs typeface="Arial"/>
                <a:hlinkClick r:id="rId5"/>
              </a:rPr>
              <a:t>r</a:t>
            </a:r>
            <a:r>
              <a:rPr sz="1000" spc="0" dirty="0" smtClean="0">
                <a:solidFill>
                  <a:srgbClr val="FFFFFF"/>
                </a:solidFill>
                <a:latin typeface="Arial"/>
                <a:cs typeface="Arial"/>
                <a:hlinkClick r:id="rId5"/>
              </a:rPr>
              <a:t>on.</a:t>
            </a:r>
            <a:r>
              <a:rPr sz="1000" spc="-9" dirty="0" smtClean="0">
                <a:solidFill>
                  <a:srgbClr val="FFFFFF"/>
                </a:solidFill>
                <a:latin typeface="Arial"/>
                <a:cs typeface="Arial"/>
                <a:hlinkClick r:id="rId5"/>
              </a:rPr>
              <a:t>c</a:t>
            </a:r>
            <a:r>
              <a:rPr sz="1000" spc="0" dirty="0" smtClean="0">
                <a:solidFill>
                  <a:srgbClr val="FFFFFF"/>
                </a:solidFill>
                <a:latin typeface="Arial"/>
                <a:cs typeface="Arial"/>
                <a:hlinkClick r:id="rId5"/>
              </a:rPr>
              <a:t>om</a:t>
            </a:r>
            <a:endParaRPr sz="1000" dirty="0">
              <a:latin typeface="Arial"/>
              <a:cs typeface="Arial"/>
            </a:endParaRPr>
          </a:p>
          <a:p>
            <a:pPr marL="12700" marR="19050">
              <a:lnSpc>
                <a:spcPct val="95825"/>
              </a:lnSpc>
              <a:spcBef>
                <a:spcPts val="50"/>
              </a:spcBef>
            </a:pPr>
            <a:r>
              <a:rPr sz="1000" b="1" i="1" spc="19" dirty="0" smtClean="0">
                <a:solidFill>
                  <a:srgbClr val="FFFFFF"/>
                </a:solidFill>
                <a:latin typeface="Arial"/>
                <a:cs typeface="Arial"/>
                <a:hlinkClick r:id="rId6"/>
              </a:rPr>
              <a:t>ww</a:t>
            </a:r>
            <a:r>
              <a:rPr sz="1000" b="1" i="1" spc="-44" dirty="0" smtClean="0">
                <a:solidFill>
                  <a:srgbClr val="FFFFFF"/>
                </a:solidFill>
                <a:latin typeface="Arial"/>
                <a:cs typeface="Arial"/>
                <a:hlinkClick r:id="rId6"/>
              </a:rPr>
              <a:t>w</a:t>
            </a:r>
            <a:r>
              <a:rPr sz="1000" b="1" i="1" spc="0" dirty="0" smtClean="0">
                <a:solidFill>
                  <a:srgbClr val="FFFFFF"/>
                </a:solidFill>
                <a:latin typeface="Arial"/>
                <a:cs typeface="Arial"/>
                <a:hlinkClick r:id="rId6"/>
              </a:rPr>
              <a:t>.</a:t>
            </a:r>
            <a:r>
              <a:rPr sz="1000" b="1" i="1" spc="-9" dirty="0" smtClean="0">
                <a:solidFill>
                  <a:srgbClr val="FFFFFF"/>
                </a:solidFill>
                <a:latin typeface="Arial"/>
                <a:cs typeface="Arial"/>
                <a:hlinkClick r:id="rId6"/>
              </a:rPr>
              <a:t>f</a:t>
            </a:r>
            <a:r>
              <a:rPr sz="1000" b="1" i="1" spc="0" dirty="0" smtClean="0">
                <a:solidFill>
                  <a:srgbClr val="FFFFFF"/>
                </a:solidFill>
                <a:latin typeface="Arial"/>
                <a:cs typeface="Arial"/>
                <a:hlinkClick r:id="rId6"/>
              </a:rPr>
              <a:t>asetron.</a:t>
            </a:r>
            <a:r>
              <a:rPr sz="1000" b="1" i="1" spc="-9" dirty="0" smtClean="0">
                <a:solidFill>
                  <a:srgbClr val="FFFFFF"/>
                </a:solidFill>
                <a:latin typeface="Arial"/>
                <a:cs typeface="Arial"/>
                <a:hlinkClick r:id="rId6"/>
              </a:rPr>
              <a:t>c</a:t>
            </a:r>
            <a:r>
              <a:rPr sz="1000" b="1" i="1" spc="0" dirty="0" smtClean="0">
                <a:solidFill>
                  <a:srgbClr val="FFFFFF"/>
                </a:solidFill>
                <a:latin typeface="Arial"/>
                <a:cs typeface="Arial"/>
                <a:hlinkClick r:id="rId6"/>
              </a:rPr>
              <a:t>om</a:t>
            </a:r>
            <a:endParaRPr sz="1000" dirty="0">
              <a:latin typeface="Arial"/>
              <a:cs typeface="Arial"/>
            </a:endParaRPr>
          </a:p>
        </p:txBody>
      </p:sp>
      <p:sp>
        <p:nvSpPr>
          <p:cNvPr id="21" name="object 9">
            <a:hlinkClick r:id="rId7"/>
          </p:cNvPr>
          <p:cNvSpPr/>
          <p:nvPr/>
        </p:nvSpPr>
        <p:spPr>
          <a:xfrm>
            <a:off x="4699650" y="5855322"/>
            <a:ext cx="1622549" cy="675462"/>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24" name="object 8">
            <a:hlinkClick r:id="rId9"/>
          </p:cNvPr>
          <p:cNvSpPr/>
          <p:nvPr/>
        </p:nvSpPr>
        <p:spPr>
          <a:xfrm>
            <a:off x="7449480" y="6129744"/>
            <a:ext cx="627808" cy="562010"/>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pic>
        <p:nvPicPr>
          <p:cNvPr id="25" name="Picture 10" descr="http://ztona.org/wp-content/uploads/2_facebook_logo.jpg">
            <a:hlinkClick r:id="rId7"/>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6736886" y="6129744"/>
            <a:ext cx="578314" cy="582202"/>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2 Imagen"/>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584791" y="4191000"/>
            <a:ext cx="1472609" cy="1638581"/>
          </a:xfrm>
          <a:prstGeom prst="rect">
            <a:avLst/>
          </a:prstGeom>
          <a:effectLst>
            <a:glow rad="228600">
              <a:schemeClr val="accent1">
                <a:satMod val="175000"/>
                <a:alpha val="40000"/>
              </a:schemeClr>
            </a:glow>
          </a:effectLst>
        </p:spPr>
      </p:pic>
      <p:pic>
        <p:nvPicPr>
          <p:cNvPr id="6" name="5 Imagen"/>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2446042" y="4311503"/>
            <a:ext cx="1892595" cy="1403497"/>
          </a:xfrm>
          <a:prstGeom prst="rect">
            <a:avLst/>
          </a:prstGeom>
          <a:effectLst>
            <a:glow rad="228600">
              <a:schemeClr val="accent1">
                <a:satMod val="175000"/>
                <a:alpha val="40000"/>
              </a:schemeClr>
            </a:glow>
          </a:effectLst>
        </p:spPr>
      </p:pic>
      <p:pic>
        <p:nvPicPr>
          <p:cNvPr id="7" name="6 Imagen"/>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585167" y="4114764"/>
            <a:ext cx="1588853" cy="1828836"/>
          </a:xfrm>
          <a:prstGeom prst="rect">
            <a:avLst/>
          </a:prstGeom>
          <a:effectLst>
            <a:glow rad="228600">
              <a:schemeClr val="accent1">
                <a:satMod val="175000"/>
                <a:alpha val="40000"/>
              </a:schemeClr>
            </a:glow>
          </a:effectLst>
        </p:spPr>
      </p:pic>
      <p:pic>
        <p:nvPicPr>
          <p:cNvPr id="13" name="12 Imagen"/>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05692" y="3900336"/>
            <a:ext cx="3306493" cy="2219907"/>
          </a:xfrm>
          <a:prstGeom prst="rect">
            <a:avLst/>
          </a:prstGeom>
          <a:effectLst>
            <a:glow rad="228600">
              <a:schemeClr val="accent1">
                <a:satMod val="175000"/>
                <a:alpha val="40000"/>
              </a:schemeClr>
            </a:glow>
          </a:effectLst>
        </p:spPr>
      </p:pic>
      <p:sp>
        <p:nvSpPr>
          <p:cNvPr id="9" name="8 CuadroTexto"/>
          <p:cNvSpPr txBox="1"/>
          <p:nvPr/>
        </p:nvSpPr>
        <p:spPr>
          <a:xfrm>
            <a:off x="257299" y="1981200"/>
            <a:ext cx="8734301" cy="2246769"/>
          </a:xfrm>
          <a:prstGeom prst="rect">
            <a:avLst/>
          </a:prstGeom>
          <a:noFill/>
        </p:spPr>
        <p:txBody>
          <a:bodyPr wrap="square" rtlCol="0">
            <a:spAutoFit/>
          </a:bodyPr>
          <a:lstStyle/>
          <a:p>
            <a:pPr algn="just"/>
            <a:r>
              <a:rPr lang="es-ES" sz="2000" dirty="0" smtClean="0">
                <a:solidFill>
                  <a:schemeClr val="bg1"/>
                </a:solidFill>
              </a:rPr>
              <a:t>El cargador esta diseñado para alimentar a un banco de baterías, en forma estacionaria recarga automáticamente hasta el nivel prefijado del voltaje de flotación, cuando el banco se encuentra descargado entre la fase de CARGA RÁPIDA, incrementa el voltaje hasta un determinado nivel donde actúa la fase de CARGA LENTA y llega al voltaje de flotación, el cual la corriente de  carga disminuye a unos cuantos miliamperios (casi cero), manteniendo siempre cargadas las baterías.</a:t>
            </a:r>
            <a:endParaRPr lang="es-ES" sz="2000" dirty="0">
              <a:solidFill>
                <a:schemeClr val="bg1"/>
              </a:solidFill>
            </a:endParaRPr>
          </a:p>
        </p:txBody>
      </p:sp>
      <p:sp>
        <p:nvSpPr>
          <p:cNvPr id="17" name="object 16"/>
          <p:cNvSpPr txBox="1"/>
          <p:nvPr/>
        </p:nvSpPr>
        <p:spPr>
          <a:xfrm>
            <a:off x="9525" y="1546899"/>
            <a:ext cx="9134475" cy="510501"/>
          </a:xfrm>
          <a:prstGeom prst="rect">
            <a:avLst/>
          </a:prstGeom>
        </p:spPr>
        <p:txBody>
          <a:bodyPr wrap="square" lIns="0" tIns="0" rIns="0" bIns="0" rtlCol="0">
            <a:noAutofit/>
          </a:bodyPr>
          <a:lstStyle/>
          <a:p>
            <a:pPr marL="19519" algn="ctr">
              <a:lnSpc>
                <a:spcPts val="3130"/>
              </a:lnSpc>
              <a:spcBef>
                <a:spcPts val="156"/>
              </a:spcBef>
            </a:pPr>
            <a:r>
              <a:rPr lang="es-ES" sz="3000" i="1"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a:rPr>
              <a:t>CARGADOR RECTIFICADOR DE BATERÍAS, FUENTES</a:t>
            </a:r>
            <a:endParaRPr lang="es-ES"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a:endParaRPr>
          </a:p>
          <a:p>
            <a:pPr marL="19519" algn="ctr">
              <a:lnSpc>
                <a:spcPts val="3130"/>
              </a:lnSpc>
              <a:spcBef>
                <a:spcPts val="156"/>
              </a:spcBef>
            </a:pPr>
            <a:endParaRPr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a:endParaRPr>
          </a:p>
        </p:txBody>
      </p:sp>
      <p:sp>
        <p:nvSpPr>
          <p:cNvPr id="18" name="object 4"/>
          <p:cNvSpPr/>
          <p:nvPr/>
        </p:nvSpPr>
        <p:spPr>
          <a:xfrm>
            <a:off x="0" y="590602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sp>
        <p:nvSpPr>
          <p:cNvPr id="19" name="object 4"/>
          <p:cNvSpPr/>
          <p:nvPr/>
        </p:nvSpPr>
        <p:spPr>
          <a:xfrm>
            <a:off x="0" y="198120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pic>
        <p:nvPicPr>
          <p:cNvPr id="16" name="15 Imagen">
            <a:hlinkClick r:id="rId6"/>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24827"/>
            <a:ext cx="5510923" cy="16250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8000">
        <p:split orient="vert"/>
      </p:transition>
    </mc:Choice>
    <mc:Fallback xmlns="">
      <p:transition spd="slow" advTm="8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35199" y="2440762"/>
            <a:ext cx="7700598" cy="4164306"/>
          </a:xfrm>
          <a:prstGeom prst="rect">
            <a:avLst/>
          </a:prstGeom>
        </p:spPr>
        <p:txBody>
          <a:bodyPr wrap="square" lIns="0" tIns="0" rIns="0" bIns="0" rtlCol="0">
            <a:noAutofit/>
          </a:bodyPr>
          <a:lstStyle/>
          <a:p>
            <a:pPr marR="64049">
              <a:lnSpc>
                <a:spcPts val="1000"/>
              </a:lnSpc>
            </a:pPr>
            <a:endParaRPr sz="1000" dirty="0"/>
          </a:p>
          <a:p>
            <a:pPr marL="57645" marR="51349">
              <a:lnSpc>
                <a:spcPct val="95825"/>
              </a:lnSpc>
              <a:spcBef>
                <a:spcPts val="27218"/>
              </a:spcBef>
            </a:pPr>
            <a:r>
              <a:rPr sz="1000" spc="-38" dirty="0" smtClean="0">
                <a:solidFill>
                  <a:srgbClr val="FFFFFF"/>
                </a:solidFill>
                <a:latin typeface="Arial"/>
                <a:cs typeface="Arial"/>
              </a:rPr>
              <a:t>z.</a:t>
            </a:r>
            <a:r>
              <a:rPr sz="1000" spc="-85" dirty="0" smtClean="0">
                <a:solidFill>
                  <a:srgbClr val="FFFFFF"/>
                </a:solidFill>
                <a:latin typeface="Arial"/>
                <a:cs typeface="Arial"/>
              </a:rPr>
              <a:t> </a:t>
            </a:r>
            <a:r>
              <a:rPr sz="1000" spc="-72" dirty="0" smtClean="0">
                <a:solidFill>
                  <a:srgbClr val="FFFFFF"/>
                </a:solidFill>
                <a:latin typeface="Arial"/>
                <a:cs typeface="Arial"/>
              </a:rPr>
              <a:t>H</a:t>
            </a:r>
            <a:r>
              <a:rPr sz="1000" spc="-48" dirty="0" smtClean="0">
                <a:solidFill>
                  <a:srgbClr val="FFFFFF"/>
                </a:solidFill>
                <a:latin typeface="Arial"/>
                <a:cs typeface="Arial"/>
              </a:rPr>
              <a:t> </a:t>
            </a:r>
            <a:r>
              <a:rPr sz="1000" spc="-71" dirty="0" smtClean="0">
                <a:solidFill>
                  <a:srgbClr val="FFFFFF"/>
                </a:solidFill>
                <a:latin typeface="Arial"/>
                <a:cs typeface="Arial"/>
              </a:rPr>
              <a:t>L</a:t>
            </a:r>
            <a:r>
              <a:rPr sz="1000" spc="67" dirty="0" smtClean="0">
                <a:solidFill>
                  <a:srgbClr val="FFFFFF"/>
                </a:solidFill>
                <a:latin typeface="Arial"/>
                <a:cs typeface="Arial"/>
              </a:rPr>
              <a:t>t</a:t>
            </a:r>
            <a:r>
              <a:rPr sz="1000" spc="-33" dirty="0" smtClean="0">
                <a:solidFill>
                  <a:srgbClr val="FFFFFF"/>
                </a:solidFill>
                <a:latin typeface="Arial"/>
                <a:cs typeface="Arial"/>
              </a:rPr>
              <a:t>.8</a:t>
            </a:r>
            <a:r>
              <a:rPr sz="1000" spc="-69" dirty="0" smtClean="0">
                <a:solidFill>
                  <a:srgbClr val="FFFFFF"/>
                </a:solidFill>
                <a:latin typeface="Arial"/>
                <a:cs typeface="Arial"/>
              </a:rPr>
              <a:t> </a:t>
            </a:r>
            <a:r>
              <a:rPr sz="1000" spc="-21" dirty="0" smtClean="0">
                <a:solidFill>
                  <a:srgbClr val="FFFFFF"/>
                </a:solidFill>
                <a:latin typeface="Arial"/>
                <a:cs typeface="Arial"/>
              </a:rPr>
              <a:t>Ur</a:t>
            </a:r>
            <a:r>
              <a:rPr sz="1000" spc="-50" dirty="0" smtClean="0">
                <a:solidFill>
                  <a:srgbClr val="FFFFFF"/>
                </a:solidFill>
                <a:latin typeface="Arial"/>
                <a:cs typeface="Arial"/>
              </a:rPr>
              <a:t>b</a:t>
            </a:r>
            <a:r>
              <a:rPr sz="1000" spc="-11" dirty="0" smtClean="0">
                <a:solidFill>
                  <a:srgbClr val="FFFFFF"/>
                </a:solidFill>
                <a:latin typeface="Arial"/>
                <a:cs typeface="Arial"/>
              </a:rPr>
              <a:t>.</a:t>
            </a:r>
            <a:r>
              <a:rPr sz="1000" spc="-56" dirty="0" smtClean="0">
                <a:solidFill>
                  <a:srgbClr val="FFFFFF"/>
                </a:solidFill>
                <a:latin typeface="Arial"/>
                <a:cs typeface="Arial"/>
              </a:rPr>
              <a:t> </a:t>
            </a:r>
            <a:r>
              <a:rPr sz="1000" spc="-158" dirty="0" smtClean="0">
                <a:solidFill>
                  <a:srgbClr val="FFFFFF"/>
                </a:solidFill>
                <a:latin typeface="Arial"/>
                <a:cs typeface="Arial"/>
              </a:rPr>
              <a:t>S</a:t>
            </a:r>
            <a:r>
              <a:rPr sz="1000" spc="0" dirty="0" smtClean="0">
                <a:solidFill>
                  <a:srgbClr val="FFFFFF"/>
                </a:solidFill>
                <a:latin typeface="Arial"/>
                <a:cs typeface="Arial"/>
              </a:rPr>
              <a:t>han</a:t>
            </a:r>
            <a:r>
              <a:rPr sz="1000" spc="-4" dirty="0" smtClean="0">
                <a:solidFill>
                  <a:srgbClr val="FFFFFF"/>
                </a:solidFill>
                <a:latin typeface="Arial"/>
                <a:cs typeface="Arial"/>
              </a:rPr>
              <a:t>g</a:t>
            </a:r>
            <a:r>
              <a:rPr sz="1000" spc="-15" dirty="0" smtClean="0">
                <a:solidFill>
                  <a:srgbClr val="FFFFFF"/>
                </a:solidFill>
                <a:latin typeface="Arial"/>
                <a:cs typeface="Arial"/>
              </a:rPr>
              <a:t>ri-La</a:t>
            </a:r>
            <a:r>
              <a:rPr sz="1000" spc="-69" dirty="0" smtClean="0">
                <a:solidFill>
                  <a:srgbClr val="FFFFFF"/>
                </a:solidFill>
                <a:latin typeface="Arial"/>
                <a:cs typeface="Arial"/>
              </a:rPr>
              <a:t> </a:t>
            </a:r>
            <a:r>
              <a:rPr sz="1000" spc="-123" dirty="0" smtClean="0">
                <a:solidFill>
                  <a:srgbClr val="FFFFFF"/>
                </a:solidFill>
                <a:latin typeface="Arial"/>
                <a:cs typeface="Arial"/>
              </a:rPr>
              <a:t>P</a:t>
            </a:r>
            <a:r>
              <a:rPr sz="1000" spc="-5" dirty="0" smtClean="0">
                <a:solidFill>
                  <a:srgbClr val="FFFFFF"/>
                </a:solidFill>
                <a:latin typeface="Arial"/>
                <a:cs typeface="Arial"/>
              </a:rPr>
              <a:t>ue</a:t>
            </a:r>
            <a:r>
              <a:rPr sz="1000" spc="-10" dirty="0" smtClean="0">
                <a:solidFill>
                  <a:srgbClr val="FFFFFF"/>
                </a:solidFill>
                <a:latin typeface="Arial"/>
                <a:cs typeface="Arial"/>
              </a:rPr>
              <a:t>n</a:t>
            </a:r>
            <a:r>
              <a:rPr sz="1000" spc="67" dirty="0" smtClean="0">
                <a:solidFill>
                  <a:srgbClr val="FFFFFF"/>
                </a:solidFill>
                <a:latin typeface="Arial"/>
                <a:cs typeface="Arial"/>
              </a:rPr>
              <a:t>t</a:t>
            </a:r>
            <a:r>
              <a:rPr sz="1000" spc="-44" dirty="0" smtClean="0">
                <a:solidFill>
                  <a:srgbClr val="FFFFFF"/>
                </a:solidFill>
                <a:latin typeface="Arial"/>
                <a:cs typeface="Arial"/>
              </a:rPr>
              <a:t>e</a:t>
            </a:r>
            <a:r>
              <a:rPr sz="1000" spc="-69" dirty="0" smtClean="0">
                <a:solidFill>
                  <a:srgbClr val="FFFFFF"/>
                </a:solidFill>
                <a:latin typeface="Arial"/>
                <a:cs typeface="Arial"/>
              </a:rPr>
              <a:t> </a:t>
            </a:r>
            <a:r>
              <a:rPr sz="1000" spc="-42" dirty="0" smtClean="0">
                <a:solidFill>
                  <a:srgbClr val="FFFFFF"/>
                </a:solidFill>
                <a:latin typeface="Arial"/>
                <a:cs typeface="Arial"/>
              </a:rPr>
              <a:t>P</a:t>
            </a:r>
            <a:r>
              <a:rPr sz="1000" spc="-22" dirty="0" smtClean="0">
                <a:solidFill>
                  <a:srgbClr val="FFFFFF"/>
                </a:solidFill>
                <a:latin typeface="Arial"/>
                <a:cs typeface="Arial"/>
              </a:rPr>
              <a:t>ied</a:t>
            </a:r>
            <a:r>
              <a:rPr sz="1000" spc="-25" dirty="0" smtClean="0">
                <a:solidFill>
                  <a:srgbClr val="FFFFFF"/>
                </a:solidFill>
                <a:latin typeface="Arial"/>
                <a:cs typeface="Arial"/>
              </a:rPr>
              <a:t>r</a:t>
            </a:r>
            <a:r>
              <a:rPr sz="1000" spc="-27" dirty="0" smtClean="0">
                <a:solidFill>
                  <a:srgbClr val="FFFFFF"/>
                </a:solidFill>
                <a:latin typeface="Arial"/>
                <a:cs typeface="Arial"/>
              </a:rPr>
              <a:t>a</a:t>
            </a:r>
            <a:r>
              <a:rPr sz="1000" spc="-56" dirty="0" smtClean="0">
                <a:solidFill>
                  <a:srgbClr val="FFFFFF"/>
                </a:solidFill>
                <a:latin typeface="Arial"/>
                <a:cs typeface="Arial"/>
              </a:rPr>
              <a:t> </a:t>
            </a:r>
            <a:r>
              <a:rPr sz="1000" spc="-25" dirty="0" smtClean="0">
                <a:solidFill>
                  <a:srgbClr val="FFFFFF"/>
                </a:solidFill>
                <a:latin typeface="Arial"/>
                <a:cs typeface="Arial"/>
              </a:rPr>
              <a:t>Lima-</a:t>
            </a:r>
            <a:r>
              <a:rPr sz="1000" spc="-44" dirty="0" smtClean="0">
                <a:solidFill>
                  <a:srgbClr val="FFFFFF"/>
                </a:solidFill>
                <a:latin typeface="Arial"/>
                <a:cs typeface="Arial"/>
              </a:rPr>
              <a:t> </a:t>
            </a:r>
            <a:r>
              <a:rPr sz="1000" spc="-138" dirty="0" smtClean="0">
                <a:solidFill>
                  <a:srgbClr val="FFFFFF"/>
                </a:solidFill>
                <a:latin typeface="Arial"/>
                <a:cs typeface="Arial"/>
              </a:rPr>
              <a:t>P</a:t>
            </a:r>
            <a:r>
              <a:rPr sz="1000" spc="-4" dirty="0" smtClean="0">
                <a:solidFill>
                  <a:srgbClr val="FFFFFF"/>
                </a:solidFill>
                <a:latin typeface="Arial"/>
                <a:cs typeface="Arial"/>
              </a:rPr>
              <a:t>erú</a:t>
            </a:r>
            <a:endParaRPr sz="1000" dirty="0">
              <a:latin typeface="Arial"/>
              <a:cs typeface="Arial"/>
            </a:endParaRPr>
          </a:p>
          <a:p>
            <a:pPr marR="51349">
              <a:lnSpc>
                <a:spcPct val="95825"/>
              </a:lnSpc>
              <a:spcBef>
                <a:spcPts val="50"/>
              </a:spcBef>
            </a:pPr>
            <a:r>
              <a:rPr sz="1000" spc="-22" dirty="0" smtClean="0">
                <a:solidFill>
                  <a:srgbClr val="FFFFFF"/>
                </a:solidFill>
                <a:latin typeface="Arial"/>
                <a:cs typeface="Arial"/>
              </a:rPr>
              <a:t>55</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551-1212</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551-2052</a:t>
            </a:r>
            <a:r>
              <a:rPr sz="1000" spc="-69" dirty="0" smtClean="0">
                <a:solidFill>
                  <a:srgbClr val="FFFFFF"/>
                </a:solidFill>
                <a:latin typeface="Arial"/>
                <a:cs typeface="Arial"/>
              </a:rPr>
              <a:t> </a:t>
            </a:r>
            <a:r>
              <a:rPr sz="1000" spc="-86" dirty="0" smtClean="0">
                <a:solidFill>
                  <a:srgbClr val="FFFFFF"/>
                </a:solidFill>
                <a:latin typeface="Arial"/>
                <a:cs typeface="Arial"/>
              </a:rPr>
              <a:t>R</a:t>
            </a:r>
            <a:r>
              <a:rPr sz="1000" spc="-93" dirty="0" smtClean="0">
                <a:solidFill>
                  <a:srgbClr val="FFFFFF"/>
                </a:solidFill>
                <a:latin typeface="Arial"/>
                <a:cs typeface="Arial"/>
              </a:rPr>
              <a:t>P</a:t>
            </a:r>
            <a:r>
              <a:rPr sz="1000" spc="-66" dirty="0" smtClean="0">
                <a:solidFill>
                  <a:srgbClr val="FFFFFF"/>
                </a:solidFill>
                <a:latin typeface="Arial"/>
                <a:cs typeface="Arial"/>
              </a:rPr>
              <a:t>M:</a:t>
            </a:r>
            <a:r>
              <a:rPr sz="1000" spc="-91" dirty="0" smtClean="0">
                <a:solidFill>
                  <a:srgbClr val="FFFFFF"/>
                </a:solidFill>
                <a:latin typeface="Arial"/>
                <a:cs typeface="Arial"/>
              </a:rPr>
              <a:t> </a:t>
            </a:r>
            <a:r>
              <a:rPr sz="1000" spc="-66" dirty="0" smtClean="0">
                <a:solidFill>
                  <a:srgbClr val="FFFFFF"/>
                </a:solidFill>
                <a:latin typeface="Arial"/>
                <a:cs typeface="Arial"/>
              </a:rPr>
              <a:t>#541338</a:t>
            </a:r>
            <a:r>
              <a:rPr sz="1000" spc="-33" dirty="0" smtClean="0">
                <a:solidFill>
                  <a:srgbClr val="FFFFFF"/>
                </a:solidFill>
                <a:latin typeface="Arial"/>
                <a:cs typeface="Arial"/>
              </a:rPr>
              <a:t> </a:t>
            </a:r>
            <a:r>
              <a:rPr sz="1000" spc="-3"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2" dirty="0" smtClean="0">
                <a:solidFill>
                  <a:srgbClr val="FFFFFF"/>
                </a:solidFill>
                <a:latin typeface="Arial"/>
                <a:cs typeface="Arial"/>
              </a:rPr>
              <a:t>#541339</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#558887</a:t>
            </a:r>
            <a:endParaRPr sz="1000" dirty="0">
              <a:latin typeface="Arial"/>
              <a:cs typeface="Arial"/>
            </a:endParaRPr>
          </a:p>
          <a:p>
            <a:pPr marL="75184">
              <a:lnSpc>
                <a:spcPts val="2170"/>
              </a:lnSpc>
              <a:spcBef>
                <a:spcPts val="158"/>
              </a:spcBef>
              <a:tabLst>
                <a:tab pos="6692900" algn="l"/>
              </a:tabLst>
            </a:pPr>
            <a:r>
              <a:rPr sz="1500" spc="-48" baseline="46380" dirty="0" smtClean="0">
                <a:solidFill>
                  <a:srgbClr val="FFFFFF"/>
                </a:solidFill>
                <a:latin typeface="Arial"/>
                <a:cs typeface="Arial"/>
              </a:rPr>
              <a:t>404*9564</a:t>
            </a:r>
            <a:r>
              <a:rPr sz="1500" spc="186" baseline="46380" dirty="0" smtClean="0">
                <a:solidFill>
                  <a:srgbClr val="FFFFFF"/>
                </a:solidFill>
                <a:latin typeface="Arial"/>
                <a:cs typeface="Arial"/>
              </a:rPr>
              <a:t> </a:t>
            </a:r>
            <a:r>
              <a:rPr sz="1500" spc="-78" baseline="46380" dirty="0" smtClean="0">
                <a:solidFill>
                  <a:srgbClr val="FFFFFF"/>
                </a:solidFill>
                <a:latin typeface="Arial"/>
                <a:cs typeface="Arial"/>
              </a:rPr>
              <a:t>C</a:t>
            </a:r>
            <a:r>
              <a:rPr sz="1500" spc="-31" baseline="46380" dirty="0" smtClean="0">
                <a:solidFill>
                  <a:srgbClr val="FFFFFF"/>
                </a:solidFill>
                <a:latin typeface="Arial"/>
                <a:cs typeface="Arial"/>
              </a:rPr>
              <a:t>el:</a:t>
            </a:r>
            <a:r>
              <a:rPr sz="1500" spc="-101" baseline="46380" dirty="0" smtClean="0">
                <a:solidFill>
                  <a:srgbClr val="FFFFFF"/>
                </a:solidFill>
                <a:latin typeface="Arial"/>
                <a:cs typeface="Arial"/>
              </a:rPr>
              <a:t> </a:t>
            </a:r>
            <a:r>
              <a:rPr sz="1500" spc="-50" baseline="46380" dirty="0" smtClean="0">
                <a:solidFill>
                  <a:srgbClr val="FFFFFF"/>
                </a:solidFill>
                <a:latin typeface="Arial"/>
                <a:cs typeface="Arial"/>
              </a:rPr>
              <a:t>998039933</a:t>
            </a:r>
            <a:r>
              <a:rPr sz="1500" spc="180" baseline="46380" dirty="0" smtClean="0">
                <a:solidFill>
                  <a:srgbClr val="FFFFFF"/>
                </a:solidFill>
                <a:latin typeface="Arial"/>
                <a:cs typeface="Arial"/>
              </a:rPr>
              <a:t> </a:t>
            </a:r>
            <a:r>
              <a:rPr sz="1500" spc="0" baseline="46380" dirty="0" smtClean="0">
                <a:solidFill>
                  <a:srgbClr val="FFFFFF"/>
                </a:solidFill>
                <a:latin typeface="Arial"/>
                <a:cs typeface="Arial"/>
              </a:rPr>
              <a:t>/</a:t>
            </a:r>
            <a:r>
              <a:rPr sz="1500" spc="-11" baseline="46380" dirty="0" smtClean="0">
                <a:solidFill>
                  <a:srgbClr val="FFFFFF"/>
                </a:solidFill>
                <a:latin typeface="Arial"/>
                <a:cs typeface="Arial"/>
              </a:rPr>
              <a:t> </a:t>
            </a:r>
            <a:r>
              <a:rPr sz="1500" spc="0" baseline="46380" dirty="0" smtClean="0">
                <a:solidFill>
                  <a:srgbClr val="FFFFFF"/>
                </a:solidFill>
                <a:latin typeface="Arial"/>
                <a:cs typeface="Arial"/>
              </a:rPr>
              <a:t>998039966	</a:t>
            </a:r>
            <a:r>
              <a:rPr sz="2475" b="1" i="1" spc="-257" baseline="-3513" dirty="0" smtClean="0">
                <a:solidFill>
                  <a:srgbClr val="FFFFFF"/>
                </a:solidFill>
                <a:latin typeface="Arial"/>
                <a:cs typeface="Arial"/>
              </a:rPr>
              <a:t>@</a:t>
            </a:r>
            <a:r>
              <a:rPr sz="2475" b="1" i="1" spc="-102" baseline="-3513" dirty="0" smtClean="0">
                <a:solidFill>
                  <a:srgbClr val="FFFFFF"/>
                </a:solidFill>
                <a:latin typeface="Arial"/>
                <a:cs typeface="Arial"/>
              </a:rPr>
              <a:t>f</a:t>
            </a:r>
            <a:r>
              <a:rPr sz="2475" b="1" i="1" spc="-59" baseline="-3513" dirty="0" smtClean="0">
                <a:solidFill>
                  <a:srgbClr val="FFFFFF"/>
                </a:solidFill>
                <a:latin typeface="Arial"/>
                <a:cs typeface="Arial"/>
              </a:rPr>
              <a:t>asetron</a:t>
            </a:r>
            <a:endParaRPr sz="1650" dirty="0">
              <a:latin typeface="Arial"/>
              <a:cs typeface="Arial"/>
            </a:endParaRPr>
          </a:p>
        </p:txBody>
      </p:sp>
      <p:sp>
        <p:nvSpPr>
          <p:cNvPr id="3" name="object 3"/>
          <p:cNvSpPr/>
          <p:nvPr/>
        </p:nvSpPr>
        <p:spPr>
          <a:xfrm>
            <a:off x="0" y="0"/>
            <a:ext cx="9144000"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7" name="object 7"/>
          <p:cNvSpPr/>
          <p:nvPr/>
        </p:nvSpPr>
        <p:spPr>
          <a:xfrm>
            <a:off x="5867999" y="228326"/>
            <a:ext cx="3042000" cy="119034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16" name="object 16"/>
          <p:cNvSpPr txBox="1"/>
          <p:nvPr/>
        </p:nvSpPr>
        <p:spPr>
          <a:xfrm>
            <a:off x="0" y="2440762"/>
            <a:ext cx="1295349" cy="3465258"/>
          </a:xfrm>
          <a:prstGeom prst="rect">
            <a:avLst/>
          </a:prstGeom>
        </p:spPr>
        <p:txBody>
          <a:bodyPr wrap="square" lIns="0" tIns="0" rIns="0" bIns="0" rtlCol="0">
            <a:noAutofit/>
          </a:bodyPr>
          <a:lstStyle/>
          <a:p>
            <a:pPr marL="25400">
              <a:lnSpc>
                <a:spcPts val="1000"/>
              </a:lnSpc>
            </a:pPr>
            <a:endParaRPr sz="1000" dirty="0"/>
          </a:p>
        </p:txBody>
      </p:sp>
      <p:sp>
        <p:nvSpPr>
          <p:cNvPr id="17" name="object 17"/>
          <p:cNvSpPr txBox="1"/>
          <p:nvPr/>
        </p:nvSpPr>
        <p:spPr>
          <a:xfrm>
            <a:off x="1295349" y="2440762"/>
            <a:ext cx="6903720" cy="4064508"/>
          </a:xfrm>
          <a:prstGeom prst="rect">
            <a:avLst/>
          </a:prstGeom>
        </p:spPr>
        <p:txBody>
          <a:bodyPr wrap="square" lIns="0" tIns="0" rIns="0" bIns="0" rtlCol="0">
            <a:noAutofit/>
          </a:bodyPr>
          <a:lstStyle/>
          <a:p>
            <a:pPr marL="25400">
              <a:lnSpc>
                <a:spcPts val="1000"/>
              </a:lnSpc>
            </a:pPr>
            <a:endParaRPr sz="1000" dirty="0"/>
          </a:p>
        </p:txBody>
      </p:sp>
      <p:sp>
        <p:nvSpPr>
          <p:cNvPr id="25" name="object 12"/>
          <p:cNvSpPr txBox="1"/>
          <p:nvPr/>
        </p:nvSpPr>
        <p:spPr>
          <a:xfrm>
            <a:off x="257299" y="6039862"/>
            <a:ext cx="4327868" cy="761684"/>
          </a:xfrm>
          <a:prstGeom prst="rect">
            <a:avLst/>
          </a:prstGeom>
        </p:spPr>
        <p:txBody>
          <a:bodyPr wrap="square" lIns="0" tIns="0" rIns="0" bIns="0" rtlCol="0">
            <a:noAutofit/>
          </a:bodyPr>
          <a:lstStyle/>
          <a:p>
            <a:pPr marL="12700" marR="19050">
              <a:lnSpc>
                <a:spcPts val="1105"/>
              </a:lnSpc>
              <a:spcBef>
                <a:spcPts val="55"/>
              </a:spcBef>
            </a:pPr>
            <a:r>
              <a:rPr sz="1000" spc="-81" dirty="0" smtClean="0">
                <a:solidFill>
                  <a:srgbClr val="FFFFFF"/>
                </a:solidFill>
                <a:latin typeface="Arial"/>
                <a:cs typeface="Arial"/>
              </a:rPr>
              <a:t>C</a:t>
            </a:r>
            <a:r>
              <a:rPr sz="1000" spc="-38" dirty="0" smtClean="0">
                <a:solidFill>
                  <a:srgbClr val="FFFFFF"/>
                </a:solidFill>
                <a:latin typeface="Arial"/>
                <a:cs typeface="Arial"/>
              </a:rPr>
              <a:t>alle</a:t>
            </a:r>
            <a:r>
              <a:rPr sz="1000" spc="-11" dirty="0" smtClean="0">
                <a:solidFill>
                  <a:srgbClr val="FFFFFF"/>
                </a:solidFill>
                <a:latin typeface="Arial"/>
                <a:cs typeface="Arial"/>
              </a:rPr>
              <a:t> </a:t>
            </a:r>
            <a:r>
              <a:rPr sz="1000" spc="-42" dirty="0" smtClean="0">
                <a:solidFill>
                  <a:srgbClr val="FFFFFF"/>
                </a:solidFill>
                <a:latin typeface="Arial"/>
                <a:cs typeface="Arial"/>
              </a:rPr>
              <a:t>los</a:t>
            </a:r>
            <a:r>
              <a:rPr sz="1000" spc="6" dirty="0" smtClean="0">
                <a:solidFill>
                  <a:srgbClr val="FFFFFF"/>
                </a:solidFill>
                <a:latin typeface="Arial"/>
                <a:cs typeface="Arial"/>
              </a:rPr>
              <a:t> </a:t>
            </a:r>
            <a:r>
              <a:rPr sz="1000" spc="-67" dirty="0" smtClean="0">
                <a:solidFill>
                  <a:srgbClr val="FFFFFF"/>
                </a:solidFill>
                <a:latin typeface="Arial"/>
                <a:cs typeface="Arial"/>
              </a:rPr>
              <a:t>R</a:t>
            </a:r>
            <a:r>
              <a:rPr sz="1000" spc="-48" dirty="0" smtClean="0">
                <a:solidFill>
                  <a:srgbClr val="FFFFFF"/>
                </a:solidFill>
                <a:latin typeface="Arial"/>
                <a:cs typeface="Arial"/>
              </a:rPr>
              <a:t>osales</a:t>
            </a:r>
            <a:r>
              <a:rPr sz="1000" spc="-98" dirty="0" smtClean="0">
                <a:solidFill>
                  <a:srgbClr val="FFFFFF"/>
                </a:solidFill>
                <a:latin typeface="Arial"/>
                <a:cs typeface="Arial"/>
              </a:rPr>
              <a:t> </a:t>
            </a:r>
            <a:r>
              <a:rPr sz="1000" spc="-53" dirty="0" smtClean="0">
                <a:solidFill>
                  <a:srgbClr val="FFFFFF"/>
                </a:solidFill>
                <a:latin typeface="Arial"/>
                <a:cs typeface="Arial"/>
              </a:rPr>
              <a:t>Mz.</a:t>
            </a:r>
            <a:r>
              <a:rPr sz="1000" spc="-21" dirty="0" smtClean="0">
                <a:solidFill>
                  <a:srgbClr val="FFFFFF"/>
                </a:solidFill>
                <a:latin typeface="Arial"/>
                <a:cs typeface="Arial"/>
              </a:rPr>
              <a:t> </a:t>
            </a:r>
            <a:r>
              <a:rPr sz="1000" spc="-72" dirty="0" smtClean="0">
                <a:solidFill>
                  <a:srgbClr val="FFFFFF"/>
                </a:solidFill>
                <a:latin typeface="Arial"/>
                <a:cs typeface="Arial"/>
              </a:rPr>
              <a:t>H</a:t>
            </a:r>
            <a:r>
              <a:rPr sz="1000" spc="-48" dirty="0" smtClean="0">
                <a:solidFill>
                  <a:srgbClr val="FFFFFF"/>
                </a:solidFill>
                <a:latin typeface="Arial"/>
                <a:cs typeface="Arial"/>
              </a:rPr>
              <a:t> </a:t>
            </a:r>
            <a:r>
              <a:rPr sz="1000" spc="-71" dirty="0" smtClean="0">
                <a:solidFill>
                  <a:srgbClr val="FFFFFF"/>
                </a:solidFill>
                <a:latin typeface="Arial"/>
                <a:cs typeface="Arial"/>
              </a:rPr>
              <a:t>L</a:t>
            </a:r>
            <a:r>
              <a:rPr sz="1000" spc="67" dirty="0" smtClean="0">
                <a:solidFill>
                  <a:srgbClr val="FFFFFF"/>
                </a:solidFill>
                <a:latin typeface="Arial"/>
                <a:cs typeface="Arial"/>
              </a:rPr>
              <a:t>t</a:t>
            </a:r>
            <a:r>
              <a:rPr sz="1000" spc="-33" dirty="0" smtClean="0">
                <a:solidFill>
                  <a:srgbClr val="FFFFFF"/>
                </a:solidFill>
                <a:latin typeface="Arial"/>
                <a:cs typeface="Arial"/>
              </a:rPr>
              <a:t>.8</a:t>
            </a:r>
            <a:r>
              <a:rPr sz="1000" spc="-69" dirty="0" smtClean="0">
                <a:solidFill>
                  <a:srgbClr val="FFFFFF"/>
                </a:solidFill>
                <a:latin typeface="Arial"/>
                <a:cs typeface="Arial"/>
              </a:rPr>
              <a:t> </a:t>
            </a:r>
            <a:r>
              <a:rPr sz="1000" spc="-21" dirty="0" smtClean="0">
                <a:solidFill>
                  <a:srgbClr val="FFFFFF"/>
                </a:solidFill>
                <a:latin typeface="Arial"/>
                <a:cs typeface="Arial"/>
              </a:rPr>
              <a:t>Ur</a:t>
            </a:r>
            <a:r>
              <a:rPr sz="1000" spc="-50" dirty="0" smtClean="0">
                <a:solidFill>
                  <a:srgbClr val="FFFFFF"/>
                </a:solidFill>
                <a:latin typeface="Arial"/>
                <a:cs typeface="Arial"/>
              </a:rPr>
              <a:t>b</a:t>
            </a:r>
            <a:r>
              <a:rPr sz="1000" spc="-11" dirty="0" smtClean="0">
                <a:solidFill>
                  <a:srgbClr val="FFFFFF"/>
                </a:solidFill>
                <a:latin typeface="Arial"/>
                <a:cs typeface="Arial"/>
              </a:rPr>
              <a:t>.</a:t>
            </a:r>
            <a:r>
              <a:rPr sz="1000" spc="-56" dirty="0" smtClean="0">
                <a:solidFill>
                  <a:srgbClr val="FFFFFF"/>
                </a:solidFill>
                <a:latin typeface="Arial"/>
                <a:cs typeface="Arial"/>
              </a:rPr>
              <a:t> </a:t>
            </a:r>
            <a:r>
              <a:rPr sz="1000" spc="-158" dirty="0" smtClean="0">
                <a:solidFill>
                  <a:srgbClr val="FFFFFF"/>
                </a:solidFill>
                <a:latin typeface="Arial"/>
                <a:cs typeface="Arial"/>
              </a:rPr>
              <a:t>S</a:t>
            </a:r>
            <a:r>
              <a:rPr sz="1000" spc="0" dirty="0" smtClean="0">
                <a:solidFill>
                  <a:srgbClr val="FFFFFF"/>
                </a:solidFill>
                <a:latin typeface="Arial"/>
                <a:cs typeface="Arial"/>
              </a:rPr>
              <a:t>han</a:t>
            </a:r>
            <a:r>
              <a:rPr sz="1000" spc="-4" dirty="0" smtClean="0">
                <a:solidFill>
                  <a:srgbClr val="FFFFFF"/>
                </a:solidFill>
                <a:latin typeface="Arial"/>
                <a:cs typeface="Arial"/>
              </a:rPr>
              <a:t>g</a:t>
            </a:r>
            <a:r>
              <a:rPr sz="1000" spc="-15" dirty="0" smtClean="0">
                <a:solidFill>
                  <a:srgbClr val="FFFFFF"/>
                </a:solidFill>
                <a:latin typeface="Arial"/>
                <a:cs typeface="Arial"/>
              </a:rPr>
              <a:t>ri-La</a:t>
            </a:r>
            <a:r>
              <a:rPr sz="1000" spc="-69" dirty="0" smtClean="0">
                <a:solidFill>
                  <a:srgbClr val="FFFFFF"/>
                </a:solidFill>
                <a:latin typeface="Arial"/>
                <a:cs typeface="Arial"/>
              </a:rPr>
              <a:t> </a:t>
            </a:r>
            <a:r>
              <a:rPr sz="1000" spc="-123" dirty="0" smtClean="0">
                <a:solidFill>
                  <a:srgbClr val="FFFFFF"/>
                </a:solidFill>
                <a:latin typeface="Arial"/>
                <a:cs typeface="Arial"/>
              </a:rPr>
              <a:t>P</a:t>
            </a:r>
            <a:r>
              <a:rPr sz="1000" spc="-5" dirty="0" smtClean="0">
                <a:solidFill>
                  <a:srgbClr val="FFFFFF"/>
                </a:solidFill>
                <a:latin typeface="Arial"/>
                <a:cs typeface="Arial"/>
              </a:rPr>
              <a:t>ue</a:t>
            </a:r>
            <a:r>
              <a:rPr sz="1000" spc="-10" dirty="0" smtClean="0">
                <a:solidFill>
                  <a:srgbClr val="FFFFFF"/>
                </a:solidFill>
                <a:latin typeface="Arial"/>
                <a:cs typeface="Arial"/>
              </a:rPr>
              <a:t>n</a:t>
            </a:r>
            <a:r>
              <a:rPr sz="1000" spc="67" dirty="0" smtClean="0">
                <a:solidFill>
                  <a:srgbClr val="FFFFFF"/>
                </a:solidFill>
                <a:latin typeface="Arial"/>
                <a:cs typeface="Arial"/>
              </a:rPr>
              <a:t>t</a:t>
            </a:r>
            <a:r>
              <a:rPr sz="1000" spc="-44" dirty="0" smtClean="0">
                <a:solidFill>
                  <a:srgbClr val="FFFFFF"/>
                </a:solidFill>
                <a:latin typeface="Arial"/>
                <a:cs typeface="Arial"/>
              </a:rPr>
              <a:t>e</a:t>
            </a:r>
            <a:r>
              <a:rPr sz="1000" spc="-69" dirty="0" smtClean="0">
                <a:solidFill>
                  <a:srgbClr val="FFFFFF"/>
                </a:solidFill>
                <a:latin typeface="Arial"/>
                <a:cs typeface="Arial"/>
              </a:rPr>
              <a:t> </a:t>
            </a:r>
            <a:r>
              <a:rPr sz="1000" spc="-42" dirty="0" smtClean="0">
                <a:solidFill>
                  <a:srgbClr val="FFFFFF"/>
                </a:solidFill>
                <a:latin typeface="Arial"/>
                <a:cs typeface="Arial"/>
              </a:rPr>
              <a:t>P</a:t>
            </a:r>
            <a:r>
              <a:rPr sz="1000" spc="-22" dirty="0" smtClean="0">
                <a:solidFill>
                  <a:srgbClr val="FFFFFF"/>
                </a:solidFill>
                <a:latin typeface="Arial"/>
                <a:cs typeface="Arial"/>
              </a:rPr>
              <a:t>ied</a:t>
            </a:r>
            <a:r>
              <a:rPr sz="1000" spc="-25" dirty="0" smtClean="0">
                <a:solidFill>
                  <a:srgbClr val="FFFFFF"/>
                </a:solidFill>
                <a:latin typeface="Arial"/>
                <a:cs typeface="Arial"/>
              </a:rPr>
              <a:t>r</a:t>
            </a:r>
            <a:r>
              <a:rPr sz="1000" spc="-27" dirty="0" smtClean="0">
                <a:solidFill>
                  <a:srgbClr val="FFFFFF"/>
                </a:solidFill>
                <a:latin typeface="Arial"/>
                <a:cs typeface="Arial"/>
              </a:rPr>
              <a:t>a</a:t>
            </a:r>
            <a:r>
              <a:rPr sz="1000" spc="-56" dirty="0" smtClean="0">
                <a:solidFill>
                  <a:srgbClr val="FFFFFF"/>
                </a:solidFill>
                <a:latin typeface="Arial"/>
                <a:cs typeface="Arial"/>
              </a:rPr>
              <a:t> </a:t>
            </a:r>
            <a:r>
              <a:rPr sz="1000" spc="-25" dirty="0" smtClean="0">
                <a:solidFill>
                  <a:srgbClr val="FFFFFF"/>
                </a:solidFill>
                <a:latin typeface="Arial"/>
                <a:cs typeface="Arial"/>
              </a:rPr>
              <a:t>Lima-</a:t>
            </a:r>
            <a:r>
              <a:rPr sz="1000" spc="-44" dirty="0" smtClean="0">
                <a:solidFill>
                  <a:srgbClr val="FFFFFF"/>
                </a:solidFill>
                <a:latin typeface="Arial"/>
                <a:cs typeface="Arial"/>
              </a:rPr>
              <a:t> </a:t>
            </a:r>
            <a:r>
              <a:rPr sz="1000" spc="-138" dirty="0" smtClean="0">
                <a:solidFill>
                  <a:srgbClr val="FFFFFF"/>
                </a:solidFill>
                <a:latin typeface="Arial"/>
                <a:cs typeface="Arial"/>
              </a:rPr>
              <a:t>P</a:t>
            </a:r>
            <a:r>
              <a:rPr sz="1000" spc="-4" dirty="0" smtClean="0">
                <a:solidFill>
                  <a:srgbClr val="FFFFFF"/>
                </a:solidFill>
                <a:latin typeface="Arial"/>
                <a:cs typeface="Arial"/>
              </a:rPr>
              <a:t>erú</a:t>
            </a:r>
            <a:endParaRPr sz="1000" dirty="0">
              <a:latin typeface="Arial"/>
              <a:cs typeface="Arial"/>
            </a:endParaRPr>
          </a:p>
          <a:p>
            <a:pPr marL="12700">
              <a:lnSpc>
                <a:spcPct val="95825"/>
              </a:lnSpc>
            </a:pPr>
            <a:r>
              <a:rPr sz="1000" spc="-101" dirty="0" smtClean="0">
                <a:solidFill>
                  <a:srgbClr val="FFFFFF"/>
                </a:solidFill>
                <a:latin typeface="Arial"/>
                <a:cs typeface="Arial"/>
              </a:rPr>
              <a:t>T</a:t>
            </a:r>
            <a:r>
              <a:rPr sz="1000" spc="-22" dirty="0" smtClean="0">
                <a:solidFill>
                  <a:srgbClr val="FFFFFF"/>
                </a:solidFill>
                <a:latin typeface="Arial"/>
                <a:cs typeface="Arial"/>
              </a:rPr>
              <a:t>elé</a:t>
            </a:r>
            <a:r>
              <a:rPr sz="1000" spc="-23" dirty="0" smtClean="0">
                <a:solidFill>
                  <a:srgbClr val="FFFFFF"/>
                </a:solidFill>
                <a:latin typeface="Arial"/>
                <a:cs typeface="Arial"/>
              </a:rPr>
              <a:t>f</a:t>
            </a:r>
            <a:r>
              <a:rPr sz="1000" spc="-24" dirty="0" smtClean="0">
                <a:solidFill>
                  <a:srgbClr val="FFFFFF"/>
                </a:solidFill>
                <a:latin typeface="Arial"/>
                <a:cs typeface="Arial"/>
              </a:rPr>
              <a:t>onos:</a:t>
            </a:r>
            <a:r>
              <a:rPr sz="1000" spc="-46" dirty="0" smtClean="0">
                <a:solidFill>
                  <a:srgbClr val="FFFFFF"/>
                </a:solidFill>
                <a:latin typeface="Arial"/>
                <a:cs typeface="Arial"/>
              </a:rPr>
              <a:t> </a:t>
            </a:r>
            <a:r>
              <a:rPr sz="1000" spc="-26" dirty="0" smtClean="0">
                <a:solidFill>
                  <a:srgbClr val="FFFFFF"/>
                </a:solidFill>
                <a:latin typeface="Arial"/>
                <a:cs typeface="Arial"/>
              </a:rPr>
              <a:t>551-1055</a:t>
            </a:r>
            <a:r>
              <a:rPr sz="1000" spc="-27"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551-1212</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551-2052</a:t>
            </a:r>
            <a:r>
              <a:rPr sz="1000" spc="-69" dirty="0" smtClean="0">
                <a:solidFill>
                  <a:srgbClr val="FFFFFF"/>
                </a:solidFill>
                <a:latin typeface="Arial"/>
                <a:cs typeface="Arial"/>
              </a:rPr>
              <a:t> </a:t>
            </a:r>
            <a:r>
              <a:rPr sz="1000" spc="-86" dirty="0" smtClean="0">
                <a:solidFill>
                  <a:srgbClr val="FFFFFF"/>
                </a:solidFill>
                <a:latin typeface="Arial"/>
                <a:cs typeface="Arial"/>
              </a:rPr>
              <a:t>R</a:t>
            </a:r>
            <a:r>
              <a:rPr sz="1000" spc="-93" dirty="0" smtClean="0">
                <a:solidFill>
                  <a:srgbClr val="FFFFFF"/>
                </a:solidFill>
                <a:latin typeface="Arial"/>
                <a:cs typeface="Arial"/>
              </a:rPr>
              <a:t>P</a:t>
            </a:r>
            <a:r>
              <a:rPr sz="1000" spc="-66" dirty="0" smtClean="0">
                <a:solidFill>
                  <a:srgbClr val="FFFFFF"/>
                </a:solidFill>
                <a:latin typeface="Arial"/>
                <a:cs typeface="Arial"/>
              </a:rPr>
              <a:t>M:</a:t>
            </a:r>
            <a:r>
              <a:rPr sz="1000" spc="-91" dirty="0" smtClean="0">
                <a:solidFill>
                  <a:srgbClr val="FFFFFF"/>
                </a:solidFill>
                <a:latin typeface="Arial"/>
                <a:cs typeface="Arial"/>
              </a:rPr>
              <a:t> </a:t>
            </a:r>
            <a:r>
              <a:rPr sz="1000" spc="-66" dirty="0" smtClean="0">
                <a:solidFill>
                  <a:srgbClr val="FFFFFF"/>
                </a:solidFill>
                <a:latin typeface="Arial"/>
                <a:cs typeface="Arial"/>
              </a:rPr>
              <a:t>#541338</a:t>
            </a:r>
            <a:r>
              <a:rPr sz="1000" spc="-33" dirty="0" smtClean="0">
                <a:solidFill>
                  <a:srgbClr val="FFFFFF"/>
                </a:solidFill>
                <a:latin typeface="Arial"/>
                <a:cs typeface="Arial"/>
              </a:rPr>
              <a:t> </a:t>
            </a:r>
            <a:r>
              <a:rPr sz="1000" spc="-3"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2" dirty="0" smtClean="0">
                <a:solidFill>
                  <a:srgbClr val="FFFFFF"/>
                </a:solidFill>
                <a:latin typeface="Arial"/>
                <a:cs typeface="Arial"/>
              </a:rPr>
              <a:t>#541339</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#558887</a:t>
            </a:r>
            <a:endParaRPr sz="1000" dirty="0">
              <a:latin typeface="Arial"/>
              <a:cs typeface="Arial"/>
            </a:endParaRPr>
          </a:p>
          <a:p>
            <a:pPr marL="12700" marR="19050">
              <a:lnSpc>
                <a:spcPct val="95825"/>
              </a:lnSpc>
              <a:spcBef>
                <a:spcPts val="50"/>
              </a:spcBef>
            </a:pPr>
            <a:r>
              <a:rPr sz="1000" spc="-50" dirty="0" smtClean="0">
                <a:solidFill>
                  <a:srgbClr val="FFFFFF"/>
                </a:solidFill>
                <a:latin typeface="Arial"/>
                <a:cs typeface="Arial"/>
              </a:rPr>
              <a:t>N</a:t>
            </a:r>
            <a:r>
              <a:rPr sz="1000" spc="-48" dirty="0" smtClean="0">
                <a:solidFill>
                  <a:srgbClr val="FFFFFF"/>
                </a:solidFill>
                <a:latin typeface="Arial"/>
                <a:cs typeface="Arial"/>
              </a:rPr>
              <a:t>e</a:t>
            </a:r>
            <a:r>
              <a:rPr sz="1000" spc="4" dirty="0" smtClean="0">
                <a:solidFill>
                  <a:srgbClr val="FFFFFF"/>
                </a:solidFill>
                <a:latin typeface="Arial"/>
                <a:cs typeface="Arial"/>
              </a:rPr>
              <a:t>x</a:t>
            </a:r>
            <a:r>
              <a:rPr sz="1000" spc="67" dirty="0" smtClean="0">
                <a:solidFill>
                  <a:srgbClr val="FFFFFF"/>
                </a:solidFill>
                <a:latin typeface="Arial"/>
                <a:cs typeface="Arial"/>
              </a:rPr>
              <a:t>t</a:t>
            </a:r>
            <a:r>
              <a:rPr sz="1000" spc="-17" dirty="0" smtClean="0">
                <a:solidFill>
                  <a:srgbClr val="FFFFFF"/>
                </a:solidFill>
                <a:latin typeface="Arial"/>
                <a:cs typeface="Arial"/>
              </a:rPr>
              <a:t>el:</a:t>
            </a:r>
            <a:r>
              <a:rPr sz="1000" spc="-69" dirty="0" smtClean="0">
                <a:solidFill>
                  <a:srgbClr val="FFFFFF"/>
                </a:solidFill>
                <a:latin typeface="Arial"/>
                <a:cs typeface="Arial"/>
              </a:rPr>
              <a:t> </a:t>
            </a:r>
            <a:r>
              <a:rPr lang="es-ES" sz="1000" spc="-16" dirty="0" smtClean="0">
                <a:solidFill>
                  <a:srgbClr val="FFFFFF"/>
                </a:solidFill>
                <a:latin typeface="Arial"/>
                <a:cs typeface="Arial"/>
              </a:rPr>
              <a:t>404*9564 / 130*4219 </a:t>
            </a:r>
            <a:r>
              <a:rPr sz="1000" spc="-78" dirty="0" err="1" smtClean="0">
                <a:solidFill>
                  <a:srgbClr val="FFFFFF"/>
                </a:solidFill>
                <a:latin typeface="Arial"/>
                <a:cs typeface="Arial"/>
              </a:rPr>
              <a:t>C</a:t>
            </a:r>
            <a:r>
              <a:rPr sz="1000" spc="-31" dirty="0" err="1" smtClean="0">
                <a:solidFill>
                  <a:srgbClr val="FFFFFF"/>
                </a:solidFill>
                <a:latin typeface="Arial"/>
                <a:cs typeface="Arial"/>
              </a:rPr>
              <a:t>el</a:t>
            </a:r>
            <a:r>
              <a:rPr sz="1000" spc="-31" dirty="0" smtClean="0">
                <a:solidFill>
                  <a:srgbClr val="FFFFFF"/>
                </a:solidFill>
                <a:latin typeface="Arial"/>
                <a:cs typeface="Arial"/>
              </a:rPr>
              <a:t>:</a:t>
            </a:r>
            <a:r>
              <a:rPr sz="1000" spc="-101" dirty="0" smtClean="0">
                <a:solidFill>
                  <a:srgbClr val="FFFFFF"/>
                </a:solidFill>
                <a:latin typeface="Arial"/>
                <a:cs typeface="Arial"/>
              </a:rPr>
              <a:t> </a:t>
            </a:r>
            <a:r>
              <a:rPr sz="1000" spc="-50" dirty="0" smtClean="0">
                <a:solidFill>
                  <a:srgbClr val="FFFFFF"/>
                </a:solidFill>
                <a:latin typeface="Arial"/>
                <a:cs typeface="Arial"/>
              </a:rPr>
              <a:t>998039933</a:t>
            </a:r>
            <a:r>
              <a:rPr sz="1000" spc="180"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998039966</a:t>
            </a:r>
            <a:endParaRPr sz="1000" dirty="0">
              <a:latin typeface="Arial"/>
              <a:cs typeface="Arial"/>
            </a:endParaRPr>
          </a:p>
          <a:p>
            <a:pPr marL="12700" marR="19050">
              <a:lnSpc>
                <a:spcPct val="95825"/>
              </a:lnSpc>
              <a:spcBef>
                <a:spcPts val="50"/>
              </a:spcBef>
            </a:pPr>
            <a:r>
              <a:rPr sz="1000" spc="-39" dirty="0" smtClean="0">
                <a:solidFill>
                  <a:srgbClr val="FFFFFF"/>
                </a:solidFill>
                <a:latin typeface="Arial"/>
                <a:cs typeface="Arial"/>
              </a:rPr>
              <a:t>E-mail:</a:t>
            </a:r>
            <a:r>
              <a:rPr sz="1000" spc="23" dirty="0" smtClean="0">
                <a:solidFill>
                  <a:srgbClr val="FFFFFF"/>
                </a:solidFill>
                <a:latin typeface="Arial"/>
                <a:cs typeface="Arial"/>
              </a:rPr>
              <a:t> </a:t>
            </a:r>
            <a:r>
              <a:rPr sz="1000" spc="-45" dirty="0" smtClean="0">
                <a:solidFill>
                  <a:srgbClr val="FFFFFF"/>
                </a:solidFill>
                <a:latin typeface="Arial"/>
                <a:cs typeface="Arial"/>
                <a:hlinkClick r:id="rId4"/>
              </a:rPr>
              <a:t>fase@faset</a:t>
            </a:r>
            <a:r>
              <a:rPr sz="1000" spc="-38" dirty="0" smtClean="0">
                <a:solidFill>
                  <a:srgbClr val="FFFFFF"/>
                </a:solidFill>
                <a:latin typeface="Arial"/>
                <a:cs typeface="Arial"/>
                <a:hlinkClick r:id="rId4"/>
              </a:rPr>
              <a:t>r</a:t>
            </a:r>
            <a:r>
              <a:rPr sz="1000" spc="-41" dirty="0" smtClean="0">
                <a:solidFill>
                  <a:srgbClr val="FFFFFF"/>
                </a:solidFill>
                <a:latin typeface="Arial"/>
                <a:cs typeface="Arial"/>
                <a:hlinkClick r:id="rId4"/>
              </a:rPr>
              <a:t>on.</a:t>
            </a:r>
            <a:r>
              <a:rPr sz="1000" spc="-53" dirty="0" smtClean="0">
                <a:solidFill>
                  <a:srgbClr val="FFFFFF"/>
                </a:solidFill>
                <a:latin typeface="Arial"/>
                <a:cs typeface="Arial"/>
                <a:hlinkClick r:id="rId4"/>
              </a:rPr>
              <a:t>c</a:t>
            </a:r>
            <a:r>
              <a:rPr sz="1000" spc="-62" dirty="0" smtClean="0">
                <a:solidFill>
                  <a:srgbClr val="FFFFFF"/>
                </a:solidFill>
                <a:latin typeface="Arial"/>
                <a:cs typeface="Arial"/>
                <a:hlinkClick r:id="rId4"/>
              </a:rPr>
              <a:t>om</a:t>
            </a:r>
            <a:r>
              <a:rPr sz="1000" spc="215" dirty="0" smtClean="0">
                <a:solidFill>
                  <a:srgbClr val="FFFFFF"/>
                </a:solidFill>
                <a:latin typeface="Arial"/>
                <a:cs typeface="Arial"/>
                <a:hlinkClick r:id="rId4"/>
              </a:rPr>
              <a:t> </a:t>
            </a:r>
            <a:r>
              <a:rPr sz="1000" spc="-25" dirty="0" smtClean="0">
                <a:solidFill>
                  <a:srgbClr val="FFFFFF"/>
                </a:solidFill>
                <a:latin typeface="Arial"/>
                <a:cs typeface="Arial"/>
              </a:rPr>
              <a:t>;</a:t>
            </a:r>
            <a:r>
              <a:rPr sz="1000" spc="-89" dirty="0" smtClean="0">
                <a:solidFill>
                  <a:srgbClr val="FFFFFF"/>
                </a:solidFill>
                <a:latin typeface="Arial"/>
                <a:cs typeface="Arial"/>
              </a:rPr>
              <a:t> </a:t>
            </a:r>
            <a:r>
              <a:rPr sz="1000" spc="-14" dirty="0" smtClean="0">
                <a:solidFill>
                  <a:srgbClr val="FFFFFF"/>
                </a:solidFill>
                <a:latin typeface="Arial"/>
                <a:cs typeface="Arial"/>
                <a:hlinkClick r:id="rId5"/>
              </a:rPr>
              <a:t>v</a:t>
            </a:r>
            <a:r>
              <a:rPr sz="1000" spc="0" dirty="0" smtClean="0">
                <a:solidFill>
                  <a:srgbClr val="FFFFFF"/>
                </a:solidFill>
                <a:latin typeface="Arial"/>
                <a:cs typeface="Arial"/>
                <a:hlinkClick r:id="rId5"/>
              </a:rPr>
              <a:t>e</a:t>
            </a:r>
            <a:r>
              <a:rPr sz="1000" spc="-4" dirty="0" smtClean="0">
                <a:solidFill>
                  <a:srgbClr val="FFFFFF"/>
                </a:solidFill>
                <a:latin typeface="Arial"/>
                <a:cs typeface="Arial"/>
                <a:hlinkClick r:id="rId5"/>
              </a:rPr>
              <a:t>n</a:t>
            </a:r>
            <a:r>
              <a:rPr sz="1000" spc="0" dirty="0" smtClean="0">
                <a:solidFill>
                  <a:srgbClr val="FFFFFF"/>
                </a:solidFill>
                <a:latin typeface="Arial"/>
                <a:cs typeface="Arial"/>
                <a:hlinkClick r:id="rId5"/>
              </a:rPr>
              <a:t>tas@faset</a:t>
            </a:r>
            <a:r>
              <a:rPr sz="1000" spc="-9" dirty="0" smtClean="0">
                <a:solidFill>
                  <a:srgbClr val="FFFFFF"/>
                </a:solidFill>
                <a:latin typeface="Arial"/>
                <a:cs typeface="Arial"/>
                <a:hlinkClick r:id="rId5"/>
              </a:rPr>
              <a:t>r</a:t>
            </a:r>
            <a:r>
              <a:rPr sz="1000" spc="0" dirty="0" smtClean="0">
                <a:solidFill>
                  <a:srgbClr val="FFFFFF"/>
                </a:solidFill>
                <a:latin typeface="Arial"/>
                <a:cs typeface="Arial"/>
                <a:hlinkClick r:id="rId5"/>
              </a:rPr>
              <a:t>on.</a:t>
            </a:r>
            <a:r>
              <a:rPr sz="1000" spc="-9" dirty="0" smtClean="0">
                <a:solidFill>
                  <a:srgbClr val="FFFFFF"/>
                </a:solidFill>
                <a:latin typeface="Arial"/>
                <a:cs typeface="Arial"/>
                <a:hlinkClick r:id="rId5"/>
              </a:rPr>
              <a:t>c</a:t>
            </a:r>
            <a:r>
              <a:rPr sz="1000" spc="0" dirty="0" smtClean="0">
                <a:solidFill>
                  <a:srgbClr val="FFFFFF"/>
                </a:solidFill>
                <a:latin typeface="Arial"/>
                <a:cs typeface="Arial"/>
                <a:hlinkClick r:id="rId5"/>
              </a:rPr>
              <a:t>om</a:t>
            </a:r>
            <a:endParaRPr sz="1000" dirty="0">
              <a:latin typeface="Arial"/>
              <a:cs typeface="Arial"/>
            </a:endParaRPr>
          </a:p>
          <a:p>
            <a:pPr marL="12700" marR="19050">
              <a:lnSpc>
                <a:spcPct val="95825"/>
              </a:lnSpc>
              <a:spcBef>
                <a:spcPts val="50"/>
              </a:spcBef>
            </a:pPr>
            <a:r>
              <a:rPr sz="1000" b="1" i="1" spc="19" dirty="0" smtClean="0">
                <a:solidFill>
                  <a:srgbClr val="FFFFFF"/>
                </a:solidFill>
                <a:latin typeface="Arial"/>
                <a:cs typeface="Arial"/>
                <a:hlinkClick r:id="rId6"/>
              </a:rPr>
              <a:t>ww</a:t>
            </a:r>
            <a:r>
              <a:rPr sz="1000" b="1" i="1" spc="-44" dirty="0" smtClean="0">
                <a:solidFill>
                  <a:srgbClr val="FFFFFF"/>
                </a:solidFill>
                <a:latin typeface="Arial"/>
                <a:cs typeface="Arial"/>
                <a:hlinkClick r:id="rId6"/>
              </a:rPr>
              <a:t>w</a:t>
            </a:r>
            <a:r>
              <a:rPr sz="1000" b="1" i="1" spc="0" dirty="0" smtClean="0">
                <a:solidFill>
                  <a:srgbClr val="FFFFFF"/>
                </a:solidFill>
                <a:latin typeface="Arial"/>
                <a:cs typeface="Arial"/>
                <a:hlinkClick r:id="rId6"/>
              </a:rPr>
              <a:t>.</a:t>
            </a:r>
            <a:r>
              <a:rPr sz="1000" b="1" i="1" spc="-9" dirty="0" smtClean="0">
                <a:solidFill>
                  <a:srgbClr val="FFFFFF"/>
                </a:solidFill>
                <a:latin typeface="Arial"/>
                <a:cs typeface="Arial"/>
                <a:hlinkClick r:id="rId6"/>
              </a:rPr>
              <a:t>f</a:t>
            </a:r>
            <a:r>
              <a:rPr sz="1000" b="1" i="1" spc="0" dirty="0" smtClean="0">
                <a:solidFill>
                  <a:srgbClr val="FFFFFF"/>
                </a:solidFill>
                <a:latin typeface="Arial"/>
                <a:cs typeface="Arial"/>
                <a:hlinkClick r:id="rId6"/>
              </a:rPr>
              <a:t>asetron.</a:t>
            </a:r>
            <a:r>
              <a:rPr sz="1000" b="1" i="1" spc="-9" dirty="0" smtClean="0">
                <a:solidFill>
                  <a:srgbClr val="FFFFFF"/>
                </a:solidFill>
                <a:latin typeface="Arial"/>
                <a:cs typeface="Arial"/>
                <a:hlinkClick r:id="rId6"/>
              </a:rPr>
              <a:t>c</a:t>
            </a:r>
            <a:r>
              <a:rPr sz="1000" b="1" i="1" spc="0" dirty="0" smtClean="0">
                <a:solidFill>
                  <a:srgbClr val="FFFFFF"/>
                </a:solidFill>
                <a:latin typeface="Arial"/>
                <a:cs typeface="Arial"/>
                <a:hlinkClick r:id="rId6"/>
              </a:rPr>
              <a:t>om</a:t>
            </a:r>
            <a:endParaRPr sz="1000" dirty="0">
              <a:latin typeface="Arial"/>
              <a:cs typeface="Arial"/>
            </a:endParaRPr>
          </a:p>
        </p:txBody>
      </p:sp>
      <p:sp>
        <p:nvSpPr>
          <p:cNvPr id="28" name="object 9">
            <a:hlinkClick r:id="rId7"/>
          </p:cNvPr>
          <p:cNvSpPr/>
          <p:nvPr/>
        </p:nvSpPr>
        <p:spPr>
          <a:xfrm>
            <a:off x="4699650" y="5855322"/>
            <a:ext cx="1622549" cy="675462"/>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31" name="object 8">
            <a:hlinkClick r:id="rId9"/>
          </p:cNvPr>
          <p:cNvSpPr/>
          <p:nvPr/>
        </p:nvSpPr>
        <p:spPr>
          <a:xfrm>
            <a:off x="7449480" y="6129744"/>
            <a:ext cx="627808" cy="562010"/>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pic>
        <p:nvPicPr>
          <p:cNvPr id="32" name="Picture 10" descr="http://ztona.org/wp-content/uploads/2_facebook_logo.jpg">
            <a:hlinkClick r:id="rId7"/>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6736886" y="6129744"/>
            <a:ext cx="578314" cy="582202"/>
          </a:xfrm>
          <a:prstGeom prst="roundRect">
            <a:avLst/>
          </a:prstGeom>
          <a:noFill/>
          <a:extLst>
            <a:ext uri="{909E8E84-426E-40DD-AFC4-6F175D3DCCD1}">
              <a14:hiddenFill xmlns:a14="http://schemas.microsoft.com/office/drawing/2010/main">
                <a:solidFill>
                  <a:srgbClr val="FFFFFF"/>
                </a:solidFill>
              </a14:hiddenFill>
            </a:ext>
          </a:extLst>
        </p:spPr>
      </p:pic>
      <p:pic>
        <p:nvPicPr>
          <p:cNvPr id="14" name="13 Imagen"/>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858000" y="3971096"/>
            <a:ext cx="1941535" cy="1676822"/>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1432" y="3914217"/>
            <a:ext cx="1915805" cy="1678904"/>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58000" y="2209800"/>
            <a:ext cx="1927592" cy="1679993"/>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514600" y="2209800"/>
            <a:ext cx="4031760" cy="3494407"/>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51432" y="2235134"/>
            <a:ext cx="1887833" cy="1597837"/>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object 16"/>
          <p:cNvSpPr txBox="1"/>
          <p:nvPr/>
        </p:nvSpPr>
        <p:spPr>
          <a:xfrm>
            <a:off x="9525" y="1546899"/>
            <a:ext cx="9134475" cy="510501"/>
          </a:xfrm>
          <a:prstGeom prst="rect">
            <a:avLst/>
          </a:prstGeom>
        </p:spPr>
        <p:txBody>
          <a:bodyPr wrap="square" lIns="0" tIns="0" rIns="0" bIns="0" rtlCol="0">
            <a:noAutofit/>
          </a:bodyPr>
          <a:lstStyle/>
          <a:p>
            <a:pPr marL="19519" algn="ctr">
              <a:lnSpc>
                <a:spcPts val="3130"/>
              </a:lnSpc>
              <a:spcBef>
                <a:spcPts val="156"/>
              </a:spcBef>
            </a:pPr>
            <a:r>
              <a:rPr lang="es-ES" sz="3000" i="1"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a:rPr>
              <a:t>PROCESO DE FABRICACIÓN - ENSAMBLADO</a:t>
            </a:r>
            <a:endParaRPr lang="es-ES"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a:endParaRPr>
          </a:p>
          <a:p>
            <a:pPr marL="19519" algn="ctr">
              <a:lnSpc>
                <a:spcPts val="3130"/>
              </a:lnSpc>
              <a:spcBef>
                <a:spcPts val="156"/>
              </a:spcBef>
            </a:pPr>
            <a:endParaRPr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a:endParaRPr>
          </a:p>
        </p:txBody>
      </p:sp>
      <p:sp>
        <p:nvSpPr>
          <p:cNvPr id="26" name="object 4"/>
          <p:cNvSpPr/>
          <p:nvPr/>
        </p:nvSpPr>
        <p:spPr>
          <a:xfrm>
            <a:off x="0" y="590602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sp>
        <p:nvSpPr>
          <p:cNvPr id="29" name="object 4"/>
          <p:cNvSpPr/>
          <p:nvPr/>
        </p:nvSpPr>
        <p:spPr>
          <a:xfrm>
            <a:off x="0" y="198120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pic>
        <p:nvPicPr>
          <p:cNvPr id="19" name="18 Imagen">
            <a:hlinkClick r:id="rId6"/>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24827"/>
            <a:ext cx="5510923" cy="1625027"/>
          </a:xfrm>
          <a:prstGeom prst="rect">
            <a:avLst/>
          </a:prstGeom>
        </p:spPr>
      </p:pic>
    </p:spTree>
  </p:cSld>
  <p:clrMapOvr>
    <a:masterClrMapping/>
  </p:clrMapOvr>
  <p:transition spd="slow" advTm="8000">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88438" y="2640215"/>
            <a:ext cx="7456477" cy="3986591"/>
          </a:xfrm>
          <a:prstGeom prst="rect">
            <a:avLst/>
          </a:prstGeom>
        </p:spPr>
        <p:txBody>
          <a:bodyPr wrap="square" lIns="0" tIns="0" rIns="0" bIns="0" rtlCol="0">
            <a:noAutofit/>
          </a:bodyPr>
          <a:lstStyle/>
          <a:p>
            <a:pPr marR="12700">
              <a:lnSpc>
                <a:spcPts val="600"/>
              </a:lnSpc>
              <a:spcBef>
                <a:spcPts val="47"/>
              </a:spcBef>
            </a:pPr>
            <a:endParaRPr sz="600" dirty="0"/>
          </a:p>
          <a:p>
            <a:pPr marL="21958">
              <a:lnSpc>
                <a:spcPct val="95825"/>
              </a:lnSpc>
              <a:spcBef>
                <a:spcPts val="26000"/>
              </a:spcBef>
            </a:pPr>
            <a:r>
              <a:rPr sz="1000" spc="-29" dirty="0" smtClean="0">
                <a:solidFill>
                  <a:srgbClr val="FFFFFF"/>
                </a:solidFill>
                <a:latin typeface="Arial"/>
                <a:cs typeface="Arial"/>
              </a:rPr>
              <a:t>les</a:t>
            </a:r>
            <a:r>
              <a:rPr sz="1000" spc="-69" dirty="0" smtClean="0">
                <a:solidFill>
                  <a:srgbClr val="FFFFFF"/>
                </a:solidFill>
                <a:latin typeface="Arial"/>
                <a:cs typeface="Arial"/>
              </a:rPr>
              <a:t> </a:t>
            </a:r>
            <a:r>
              <a:rPr sz="1000" spc="-37" dirty="0" smtClean="0">
                <a:solidFill>
                  <a:srgbClr val="FFFFFF"/>
                </a:solidFill>
                <a:latin typeface="Arial"/>
                <a:cs typeface="Arial"/>
              </a:rPr>
              <a:t>Mz.</a:t>
            </a:r>
            <a:r>
              <a:rPr sz="1000" spc="-69" dirty="0" smtClean="0">
                <a:solidFill>
                  <a:srgbClr val="FFFFFF"/>
                </a:solidFill>
                <a:latin typeface="Arial"/>
                <a:cs typeface="Arial"/>
              </a:rPr>
              <a:t> </a:t>
            </a:r>
            <a:r>
              <a:rPr sz="1000" spc="-50" dirty="0" smtClean="0">
                <a:solidFill>
                  <a:srgbClr val="FFFFFF"/>
                </a:solidFill>
                <a:latin typeface="Arial"/>
                <a:cs typeface="Arial"/>
              </a:rPr>
              <a:t>H</a:t>
            </a:r>
            <a:r>
              <a:rPr sz="1000" spc="-69" dirty="0" smtClean="0">
                <a:solidFill>
                  <a:srgbClr val="FFFFFF"/>
                </a:solidFill>
                <a:latin typeface="Arial"/>
                <a:cs typeface="Arial"/>
              </a:rPr>
              <a:t> </a:t>
            </a:r>
            <a:r>
              <a:rPr sz="1000" spc="-71" dirty="0" smtClean="0">
                <a:solidFill>
                  <a:srgbClr val="FFFFFF"/>
                </a:solidFill>
                <a:latin typeface="Arial"/>
                <a:cs typeface="Arial"/>
              </a:rPr>
              <a:t>L</a:t>
            </a:r>
            <a:r>
              <a:rPr sz="1000" spc="67" dirty="0" smtClean="0">
                <a:solidFill>
                  <a:srgbClr val="FFFFFF"/>
                </a:solidFill>
                <a:latin typeface="Arial"/>
                <a:cs typeface="Arial"/>
              </a:rPr>
              <a:t>t</a:t>
            </a:r>
            <a:r>
              <a:rPr sz="1000" spc="-33" dirty="0" smtClean="0">
                <a:solidFill>
                  <a:srgbClr val="FFFFFF"/>
                </a:solidFill>
                <a:latin typeface="Arial"/>
                <a:cs typeface="Arial"/>
              </a:rPr>
              <a:t>.8</a:t>
            </a:r>
            <a:r>
              <a:rPr sz="1000" spc="-69" dirty="0" smtClean="0">
                <a:solidFill>
                  <a:srgbClr val="FFFFFF"/>
                </a:solidFill>
                <a:latin typeface="Arial"/>
                <a:cs typeface="Arial"/>
              </a:rPr>
              <a:t> </a:t>
            </a:r>
            <a:r>
              <a:rPr sz="1000" spc="-21" dirty="0" smtClean="0">
                <a:solidFill>
                  <a:srgbClr val="FFFFFF"/>
                </a:solidFill>
                <a:latin typeface="Arial"/>
                <a:cs typeface="Arial"/>
              </a:rPr>
              <a:t>Ur</a:t>
            </a:r>
            <a:r>
              <a:rPr sz="1000" spc="-50" dirty="0" smtClean="0">
                <a:solidFill>
                  <a:srgbClr val="FFFFFF"/>
                </a:solidFill>
                <a:latin typeface="Arial"/>
                <a:cs typeface="Arial"/>
              </a:rPr>
              <a:t>b</a:t>
            </a:r>
            <a:r>
              <a:rPr sz="1000" spc="-11" dirty="0" smtClean="0">
                <a:solidFill>
                  <a:srgbClr val="FFFFFF"/>
                </a:solidFill>
                <a:latin typeface="Arial"/>
                <a:cs typeface="Arial"/>
              </a:rPr>
              <a:t>.</a:t>
            </a:r>
            <a:r>
              <a:rPr sz="1000" spc="-56" dirty="0" smtClean="0">
                <a:solidFill>
                  <a:srgbClr val="FFFFFF"/>
                </a:solidFill>
                <a:latin typeface="Arial"/>
                <a:cs typeface="Arial"/>
              </a:rPr>
              <a:t> </a:t>
            </a:r>
            <a:r>
              <a:rPr sz="1000" spc="-158" dirty="0" smtClean="0">
                <a:solidFill>
                  <a:srgbClr val="FFFFFF"/>
                </a:solidFill>
                <a:latin typeface="Arial"/>
                <a:cs typeface="Arial"/>
              </a:rPr>
              <a:t>S</a:t>
            </a:r>
            <a:r>
              <a:rPr sz="1000" spc="0" dirty="0" smtClean="0">
                <a:solidFill>
                  <a:srgbClr val="FFFFFF"/>
                </a:solidFill>
                <a:latin typeface="Arial"/>
                <a:cs typeface="Arial"/>
              </a:rPr>
              <a:t>han</a:t>
            </a:r>
            <a:r>
              <a:rPr sz="1000" spc="-4" dirty="0" smtClean="0">
                <a:solidFill>
                  <a:srgbClr val="FFFFFF"/>
                </a:solidFill>
                <a:latin typeface="Arial"/>
                <a:cs typeface="Arial"/>
              </a:rPr>
              <a:t>g</a:t>
            </a:r>
            <a:r>
              <a:rPr sz="1000" spc="-15" dirty="0" smtClean="0">
                <a:solidFill>
                  <a:srgbClr val="FFFFFF"/>
                </a:solidFill>
                <a:latin typeface="Arial"/>
                <a:cs typeface="Arial"/>
              </a:rPr>
              <a:t>ri-La</a:t>
            </a:r>
            <a:r>
              <a:rPr sz="1000" spc="-69" dirty="0" smtClean="0">
                <a:solidFill>
                  <a:srgbClr val="FFFFFF"/>
                </a:solidFill>
                <a:latin typeface="Arial"/>
                <a:cs typeface="Arial"/>
              </a:rPr>
              <a:t> </a:t>
            </a:r>
            <a:r>
              <a:rPr sz="1000" spc="-123" dirty="0" smtClean="0">
                <a:solidFill>
                  <a:srgbClr val="FFFFFF"/>
                </a:solidFill>
                <a:latin typeface="Arial"/>
                <a:cs typeface="Arial"/>
              </a:rPr>
              <a:t>P</a:t>
            </a:r>
            <a:r>
              <a:rPr sz="1000" spc="-5" dirty="0" smtClean="0">
                <a:solidFill>
                  <a:srgbClr val="FFFFFF"/>
                </a:solidFill>
                <a:latin typeface="Arial"/>
                <a:cs typeface="Arial"/>
              </a:rPr>
              <a:t>ue</a:t>
            </a:r>
            <a:r>
              <a:rPr sz="1000" spc="-10" dirty="0" smtClean="0">
                <a:solidFill>
                  <a:srgbClr val="FFFFFF"/>
                </a:solidFill>
                <a:latin typeface="Arial"/>
                <a:cs typeface="Arial"/>
              </a:rPr>
              <a:t>n</a:t>
            </a:r>
            <a:r>
              <a:rPr sz="1000" spc="67" dirty="0" smtClean="0">
                <a:solidFill>
                  <a:srgbClr val="FFFFFF"/>
                </a:solidFill>
                <a:latin typeface="Arial"/>
                <a:cs typeface="Arial"/>
              </a:rPr>
              <a:t>t</a:t>
            </a:r>
            <a:r>
              <a:rPr sz="1000" spc="-44" dirty="0" smtClean="0">
                <a:solidFill>
                  <a:srgbClr val="FFFFFF"/>
                </a:solidFill>
                <a:latin typeface="Arial"/>
                <a:cs typeface="Arial"/>
              </a:rPr>
              <a:t>e</a:t>
            </a:r>
            <a:r>
              <a:rPr sz="1000" spc="-69" dirty="0" smtClean="0">
                <a:solidFill>
                  <a:srgbClr val="FFFFFF"/>
                </a:solidFill>
                <a:latin typeface="Arial"/>
                <a:cs typeface="Arial"/>
              </a:rPr>
              <a:t> </a:t>
            </a:r>
            <a:r>
              <a:rPr sz="1000" spc="-42" dirty="0" smtClean="0">
                <a:solidFill>
                  <a:srgbClr val="FFFFFF"/>
                </a:solidFill>
                <a:latin typeface="Arial"/>
                <a:cs typeface="Arial"/>
              </a:rPr>
              <a:t>P</a:t>
            </a:r>
            <a:r>
              <a:rPr sz="1000" spc="-22" dirty="0" smtClean="0">
                <a:solidFill>
                  <a:srgbClr val="FFFFFF"/>
                </a:solidFill>
                <a:latin typeface="Arial"/>
                <a:cs typeface="Arial"/>
              </a:rPr>
              <a:t>ied</a:t>
            </a:r>
            <a:r>
              <a:rPr sz="1000" spc="-25" dirty="0" smtClean="0">
                <a:solidFill>
                  <a:srgbClr val="FFFFFF"/>
                </a:solidFill>
                <a:latin typeface="Arial"/>
                <a:cs typeface="Arial"/>
              </a:rPr>
              <a:t>r</a:t>
            </a:r>
            <a:r>
              <a:rPr sz="1000" spc="-27" dirty="0" smtClean="0">
                <a:solidFill>
                  <a:srgbClr val="FFFFFF"/>
                </a:solidFill>
                <a:latin typeface="Arial"/>
                <a:cs typeface="Arial"/>
              </a:rPr>
              <a:t>a</a:t>
            </a:r>
            <a:r>
              <a:rPr sz="1000" spc="-56" dirty="0" smtClean="0">
                <a:solidFill>
                  <a:srgbClr val="FFFFFF"/>
                </a:solidFill>
                <a:latin typeface="Arial"/>
                <a:cs typeface="Arial"/>
              </a:rPr>
              <a:t> </a:t>
            </a:r>
            <a:r>
              <a:rPr sz="1000" spc="-25" dirty="0" smtClean="0">
                <a:solidFill>
                  <a:srgbClr val="FFFFFF"/>
                </a:solidFill>
                <a:latin typeface="Arial"/>
                <a:cs typeface="Arial"/>
              </a:rPr>
              <a:t>Lima-</a:t>
            </a:r>
            <a:r>
              <a:rPr sz="1000" spc="-44" dirty="0" smtClean="0">
                <a:solidFill>
                  <a:srgbClr val="FFFFFF"/>
                </a:solidFill>
                <a:latin typeface="Arial"/>
                <a:cs typeface="Arial"/>
              </a:rPr>
              <a:t> </a:t>
            </a:r>
            <a:r>
              <a:rPr sz="1000" spc="-138" dirty="0" smtClean="0">
                <a:solidFill>
                  <a:srgbClr val="FFFFFF"/>
                </a:solidFill>
                <a:latin typeface="Arial"/>
                <a:cs typeface="Arial"/>
              </a:rPr>
              <a:t>P</a:t>
            </a:r>
            <a:r>
              <a:rPr sz="1000" spc="-4" dirty="0" smtClean="0">
                <a:solidFill>
                  <a:srgbClr val="FFFFFF"/>
                </a:solidFill>
                <a:latin typeface="Arial"/>
                <a:cs typeface="Arial"/>
              </a:rPr>
              <a:t>erú</a:t>
            </a:r>
            <a:endParaRPr sz="1000" dirty="0">
              <a:latin typeface="Arial"/>
              <a:cs typeface="Arial"/>
            </a:endParaRPr>
          </a:p>
          <a:p>
            <a:pPr marL="2540">
              <a:lnSpc>
                <a:spcPct val="95825"/>
              </a:lnSpc>
              <a:spcBef>
                <a:spcPts val="50"/>
              </a:spcBef>
            </a:pPr>
            <a:r>
              <a:rPr sz="1000" spc="-20" dirty="0" smtClean="0">
                <a:solidFill>
                  <a:srgbClr val="FFFFFF"/>
                </a:solidFill>
                <a:latin typeface="Arial"/>
                <a:cs typeface="Arial"/>
              </a:rPr>
              <a:t>1-1055</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551-1212</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551-2052</a:t>
            </a:r>
            <a:r>
              <a:rPr sz="1000" spc="-69" dirty="0" smtClean="0">
                <a:solidFill>
                  <a:srgbClr val="FFFFFF"/>
                </a:solidFill>
                <a:latin typeface="Arial"/>
                <a:cs typeface="Arial"/>
              </a:rPr>
              <a:t> </a:t>
            </a:r>
            <a:r>
              <a:rPr sz="1000" spc="-86" dirty="0" smtClean="0">
                <a:solidFill>
                  <a:srgbClr val="FFFFFF"/>
                </a:solidFill>
                <a:latin typeface="Arial"/>
                <a:cs typeface="Arial"/>
              </a:rPr>
              <a:t>R</a:t>
            </a:r>
            <a:r>
              <a:rPr sz="1000" spc="-93" dirty="0" smtClean="0">
                <a:solidFill>
                  <a:srgbClr val="FFFFFF"/>
                </a:solidFill>
                <a:latin typeface="Arial"/>
                <a:cs typeface="Arial"/>
              </a:rPr>
              <a:t>P</a:t>
            </a:r>
            <a:r>
              <a:rPr sz="1000" spc="-66" dirty="0" smtClean="0">
                <a:solidFill>
                  <a:srgbClr val="FFFFFF"/>
                </a:solidFill>
                <a:latin typeface="Arial"/>
                <a:cs typeface="Arial"/>
              </a:rPr>
              <a:t>M:</a:t>
            </a:r>
            <a:r>
              <a:rPr sz="1000" spc="-91" dirty="0" smtClean="0">
                <a:solidFill>
                  <a:srgbClr val="FFFFFF"/>
                </a:solidFill>
                <a:latin typeface="Arial"/>
                <a:cs typeface="Arial"/>
              </a:rPr>
              <a:t> </a:t>
            </a:r>
            <a:r>
              <a:rPr sz="1000" spc="-66" dirty="0" smtClean="0">
                <a:solidFill>
                  <a:srgbClr val="FFFFFF"/>
                </a:solidFill>
                <a:latin typeface="Arial"/>
                <a:cs typeface="Arial"/>
              </a:rPr>
              <a:t>#541338</a:t>
            </a:r>
            <a:r>
              <a:rPr sz="1000" spc="-33" dirty="0" smtClean="0">
                <a:solidFill>
                  <a:srgbClr val="FFFFFF"/>
                </a:solidFill>
                <a:latin typeface="Arial"/>
                <a:cs typeface="Arial"/>
              </a:rPr>
              <a:t> </a:t>
            </a:r>
            <a:r>
              <a:rPr sz="1000" spc="-3"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2" dirty="0" smtClean="0">
                <a:solidFill>
                  <a:srgbClr val="FFFFFF"/>
                </a:solidFill>
                <a:latin typeface="Arial"/>
                <a:cs typeface="Arial"/>
              </a:rPr>
              <a:t>#541339</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#558887</a:t>
            </a:r>
            <a:endParaRPr sz="1000" dirty="0">
              <a:latin typeface="Arial"/>
              <a:cs typeface="Arial"/>
            </a:endParaRPr>
          </a:p>
          <a:p>
            <a:pPr marL="22352">
              <a:lnSpc>
                <a:spcPts val="815"/>
              </a:lnSpc>
              <a:spcBef>
                <a:spcPts val="90"/>
              </a:spcBef>
            </a:pPr>
            <a:r>
              <a:rPr sz="1500" spc="-22" baseline="-17392" dirty="0" smtClean="0">
                <a:solidFill>
                  <a:srgbClr val="FFFFFF"/>
                </a:solidFill>
                <a:latin typeface="Arial"/>
                <a:cs typeface="Arial"/>
              </a:rPr>
              <a:t>976</a:t>
            </a:r>
            <a:r>
              <a:rPr sz="1500" spc="-69" baseline="-17392" dirty="0" smtClean="0">
                <a:solidFill>
                  <a:srgbClr val="FFFFFF"/>
                </a:solidFill>
                <a:latin typeface="Arial"/>
                <a:cs typeface="Arial"/>
              </a:rPr>
              <a:t> </a:t>
            </a:r>
            <a:r>
              <a:rPr sz="1500" spc="0" baseline="-17392" dirty="0" smtClean="0">
                <a:solidFill>
                  <a:srgbClr val="FFFFFF"/>
                </a:solidFill>
                <a:latin typeface="Arial"/>
                <a:cs typeface="Arial"/>
              </a:rPr>
              <a:t>/</a:t>
            </a:r>
            <a:r>
              <a:rPr sz="1500" spc="-11" baseline="-17392" dirty="0" smtClean="0">
                <a:solidFill>
                  <a:srgbClr val="FFFFFF"/>
                </a:solidFill>
                <a:latin typeface="Arial"/>
                <a:cs typeface="Arial"/>
              </a:rPr>
              <a:t> </a:t>
            </a:r>
            <a:r>
              <a:rPr sz="1500" spc="-48" baseline="-17392" dirty="0" smtClean="0">
                <a:solidFill>
                  <a:srgbClr val="FFFFFF"/>
                </a:solidFill>
                <a:latin typeface="Arial"/>
                <a:cs typeface="Arial"/>
              </a:rPr>
              <a:t>404*9564</a:t>
            </a:r>
            <a:r>
              <a:rPr sz="1500" spc="186" baseline="-17392" dirty="0" smtClean="0">
                <a:solidFill>
                  <a:srgbClr val="FFFFFF"/>
                </a:solidFill>
                <a:latin typeface="Arial"/>
                <a:cs typeface="Arial"/>
              </a:rPr>
              <a:t> </a:t>
            </a:r>
            <a:r>
              <a:rPr sz="1500" spc="-78" baseline="-17392" dirty="0" smtClean="0">
                <a:solidFill>
                  <a:srgbClr val="FFFFFF"/>
                </a:solidFill>
                <a:latin typeface="Arial"/>
                <a:cs typeface="Arial"/>
              </a:rPr>
              <a:t>C</a:t>
            </a:r>
            <a:r>
              <a:rPr sz="1500" spc="-31" baseline="-17392" dirty="0" smtClean="0">
                <a:solidFill>
                  <a:srgbClr val="FFFFFF"/>
                </a:solidFill>
                <a:latin typeface="Arial"/>
                <a:cs typeface="Arial"/>
              </a:rPr>
              <a:t>el:</a:t>
            </a:r>
            <a:r>
              <a:rPr sz="1500" spc="-101" baseline="-17392" dirty="0" smtClean="0">
                <a:solidFill>
                  <a:srgbClr val="FFFFFF"/>
                </a:solidFill>
                <a:latin typeface="Arial"/>
                <a:cs typeface="Arial"/>
              </a:rPr>
              <a:t> </a:t>
            </a:r>
            <a:r>
              <a:rPr sz="1500" spc="-50" baseline="-17392" dirty="0" smtClean="0">
                <a:solidFill>
                  <a:srgbClr val="FFFFFF"/>
                </a:solidFill>
                <a:latin typeface="Arial"/>
                <a:cs typeface="Arial"/>
              </a:rPr>
              <a:t>998039933</a:t>
            </a:r>
            <a:r>
              <a:rPr sz="1500" spc="180" baseline="-17392" dirty="0" smtClean="0">
                <a:solidFill>
                  <a:srgbClr val="FFFFFF"/>
                </a:solidFill>
                <a:latin typeface="Arial"/>
                <a:cs typeface="Arial"/>
              </a:rPr>
              <a:t> </a:t>
            </a:r>
            <a:r>
              <a:rPr sz="1500" spc="0" baseline="-17392" dirty="0" smtClean="0">
                <a:solidFill>
                  <a:srgbClr val="FFFFFF"/>
                </a:solidFill>
                <a:latin typeface="Arial"/>
                <a:cs typeface="Arial"/>
              </a:rPr>
              <a:t>/</a:t>
            </a:r>
            <a:r>
              <a:rPr sz="1500" spc="-11" baseline="-17392" dirty="0" smtClean="0">
                <a:solidFill>
                  <a:srgbClr val="FFFFFF"/>
                </a:solidFill>
                <a:latin typeface="Arial"/>
                <a:cs typeface="Arial"/>
              </a:rPr>
              <a:t> </a:t>
            </a:r>
            <a:r>
              <a:rPr sz="1500" spc="0" baseline="-17392" dirty="0" smtClean="0">
                <a:solidFill>
                  <a:srgbClr val="FFFFFF"/>
                </a:solidFill>
                <a:latin typeface="Arial"/>
                <a:cs typeface="Arial"/>
              </a:rPr>
              <a:t>998039966</a:t>
            </a:r>
            <a:endParaRPr sz="1000" dirty="0">
              <a:latin typeface="Arial"/>
              <a:cs typeface="Arial"/>
            </a:endParaRPr>
          </a:p>
          <a:p>
            <a:pPr>
              <a:lnSpc>
                <a:spcPts val="1525"/>
              </a:lnSpc>
              <a:spcBef>
                <a:spcPts val="35"/>
              </a:spcBef>
              <a:tabLst>
                <a:tab pos="6934200" algn="l"/>
              </a:tabLst>
            </a:pPr>
            <a:r>
              <a:rPr sz="1500" spc="-30" baseline="-5797" dirty="0" smtClean="0">
                <a:solidFill>
                  <a:srgbClr val="FFFFFF"/>
                </a:solidFill>
                <a:latin typeface="Arial"/>
                <a:cs typeface="Arial"/>
              </a:rPr>
              <a:t>faset</a:t>
            </a:r>
            <a:r>
              <a:rPr sz="1500" spc="-32" baseline="-5797" dirty="0" smtClean="0">
                <a:solidFill>
                  <a:srgbClr val="FFFFFF"/>
                </a:solidFill>
                <a:latin typeface="Arial"/>
                <a:cs typeface="Arial"/>
              </a:rPr>
              <a:t>ron.</a:t>
            </a:r>
            <a:r>
              <a:rPr sz="1500" spc="-44" baseline="-5797" dirty="0" smtClean="0">
                <a:solidFill>
                  <a:srgbClr val="FFFFFF"/>
                </a:solidFill>
                <a:latin typeface="Arial"/>
                <a:cs typeface="Arial"/>
              </a:rPr>
              <a:t>c</a:t>
            </a:r>
            <a:r>
              <a:rPr sz="1500" spc="-48" baseline="-5797" dirty="0" smtClean="0">
                <a:solidFill>
                  <a:srgbClr val="FFFFFF"/>
                </a:solidFill>
                <a:latin typeface="Arial"/>
                <a:cs typeface="Arial"/>
              </a:rPr>
              <a:t>om</a:t>
            </a:r>
            <a:r>
              <a:rPr sz="1500" spc="221" baseline="-5797" dirty="0" smtClean="0">
                <a:solidFill>
                  <a:srgbClr val="FFFFFF"/>
                </a:solidFill>
                <a:latin typeface="Arial"/>
                <a:cs typeface="Arial"/>
              </a:rPr>
              <a:t> </a:t>
            </a:r>
            <a:r>
              <a:rPr sz="1500" spc="-19" baseline="-5797" dirty="0" smtClean="0">
                <a:solidFill>
                  <a:srgbClr val="FFFFFF"/>
                </a:solidFill>
                <a:latin typeface="Arial"/>
                <a:cs typeface="Arial"/>
              </a:rPr>
              <a:t>;</a:t>
            </a:r>
            <a:r>
              <a:rPr sz="1500" spc="-94" baseline="-5797" dirty="0" smtClean="0">
                <a:solidFill>
                  <a:srgbClr val="FFFFFF"/>
                </a:solidFill>
                <a:latin typeface="Arial"/>
                <a:cs typeface="Arial"/>
              </a:rPr>
              <a:t> </a:t>
            </a:r>
            <a:r>
              <a:rPr sz="1500" spc="-14" baseline="-5797" dirty="0" smtClean="0">
                <a:solidFill>
                  <a:srgbClr val="FFFFFF"/>
                </a:solidFill>
                <a:latin typeface="Arial"/>
                <a:cs typeface="Arial"/>
                <a:hlinkClick r:id="rId2"/>
              </a:rPr>
              <a:t>v</a:t>
            </a:r>
            <a:r>
              <a:rPr sz="1500" spc="0" baseline="-5797" dirty="0" smtClean="0">
                <a:solidFill>
                  <a:srgbClr val="FFFFFF"/>
                </a:solidFill>
                <a:latin typeface="Arial"/>
                <a:cs typeface="Arial"/>
                <a:hlinkClick r:id="rId2"/>
              </a:rPr>
              <a:t>e</a:t>
            </a:r>
            <a:r>
              <a:rPr sz="1500" spc="-4" baseline="-5797" dirty="0" smtClean="0">
                <a:solidFill>
                  <a:srgbClr val="FFFFFF"/>
                </a:solidFill>
                <a:latin typeface="Arial"/>
                <a:cs typeface="Arial"/>
                <a:hlinkClick r:id="rId2"/>
              </a:rPr>
              <a:t>n</a:t>
            </a:r>
            <a:r>
              <a:rPr sz="1500" spc="0" baseline="-5797" dirty="0" smtClean="0">
                <a:solidFill>
                  <a:srgbClr val="FFFFFF"/>
                </a:solidFill>
                <a:latin typeface="Arial"/>
                <a:cs typeface="Arial"/>
                <a:hlinkClick r:id="rId2"/>
              </a:rPr>
              <a:t>tas@faset</a:t>
            </a:r>
            <a:r>
              <a:rPr sz="1500" spc="-9" baseline="-5797" dirty="0" smtClean="0">
                <a:solidFill>
                  <a:srgbClr val="FFFFFF"/>
                </a:solidFill>
                <a:latin typeface="Arial"/>
                <a:cs typeface="Arial"/>
                <a:hlinkClick r:id="rId2"/>
              </a:rPr>
              <a:t>r</a:t>
            </a:r>
            <a:r>
              <a:rPr sz="1500" spc="0" baseline="-5797" dirty="0" smtClean="0">
                <a:solidFill>
                  <a:srgbClr val="FFFFFF"/>
                </a:solidFill>
                <a:latin typeface="Arial"/>
                <a:cs typeface="Arial"/>
                <a:hlinkClick r:id="rId2"/>
              </a:rPr>
              <a:t>on.</a:t>
            </a:r>
            <a:r>
              <a:rPr sz="1500" spc="-9" baseline="-5797" dirty="0" smtClean="0">
                <a:solidFill>
                  <a:srgbClr val="FFFFFF"/>
                </a:solidFill>
                <a:latin typeface="Arial"/>
                <a:cs typeface="Arial"/>
                <a:hlinkClick r:id="rId2"/>
              </a:rPr>
              <a:t>c</a:t>
            </a:r>
            <a:r>
              <a:rPr sz="1500" spc="0" baseline="-5797" dirty="0" smtClean="0">
                <a:solidFill>
                  <a:srgbClr val="FFFFFF"/>
                </a:solidFill>
                <a:latin typeface="Arial"/>
                <a:cs typeface="Arial"/>
                <a:hlinkClick r:id="rId2"/>
              </a:rPr>
              <a:t>om	</a:t>
            </a:r>
            <a:r>
              <a:rPr sz="2475" b="1" i="1" spc="0" baseline="7027" dirty="0" smtClean="0">
                <a:solidFill>
                  <a:srgbClr val="FFFFFF"/>
                </a:solidFill>
                <a:latin typeface="Arial"/>
                <a:cs typeface="Arial"/>
              </a:rPr>
              <a:t>@</a:t>
            </a:r>
            <a:r>
              <a:rPr sz="2475" b="1" i="1" spc="-14" baseline="7027" dirty="0" smtClean="0">
                <a:solidFill>
                  <a:srgbClr val="FFFFFF"/>
                </a:solidFill>
                <a:latin typeface="Arial"/>
                <a:cs typeface="Arial"/>
              </a:rPr>
              <a:t>f</a:t>
            </a:r>
            <a:r>
              <a:rPr sz="2475" b="1" i="1" spc="0" baseline="7027" dirty="0" smtClean="0">
                <a:solidFill>
                  <a:srgbClr val="FFFFFF"/>
                </a:solidFill>
                <a:latin typeface="Arial"/>
                <a:cs typeface="Arial"/>
              </a:rPr>
              <a:t>as</a:t>
            </a:r>
            <a:endParaRPr sz="1650" dirty="0">
              <a:latin typeface="Arial"/>
              <a:cs typeface="Arial"/>
            </a:endParaRPr>
          </a:p>
        </p:txBody>
      </p:sp>
      <p:sp>
        <p:nvSpPr>
          <p:cNvPr id="3" name="object 3"/>
          <p:cNvSpPr/>
          <p:nvPr/>
        </p:nvSpPr>
        <p:spPr>
          <a:xfrm>
            <a:off x="0" y="0"/>
            <a:ext cx="9144000" cy="6857999"/>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7" name="object 7"/>
          <p:cNvSpPr/>
          <p:nvPr/>
        </p:nvSpPr>
        <p:spPr>
          <a:xfrm>
            <a:off x="5867999" y="228326"/>
            <a:ext cx="3042000" cy="1190347"/>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14" name="object 10"/>
          <p:cNvSpPr txBox="1"/>
          <p:nvPr/>
        </p:nvSpPr>
        <p:spPr>
          <a:xfrm>
            <a:off x="257299" y="6029907"/>
            <a:ext cx="4327868" cy="761684"/>
          </a:xfrm>
          <a:prstGeom prst="rect">
            <a:avLst/>
          </a:prstGeom>
        </p:spPr>
        <p:txBody>
          <a:bodyPr wrap="square" lIns="0" tIns="0" rIns="0" bIns="0" rtlCol="0">
            <a:noAutofit/>
          </a:bodyPr>
          <a:lstStyle/>
          <a:p>
            <a:pPr marL="12700" marR="19050">
              <a:lnSpc>
                <a:spcPts val="1105"/>
              </a:lnSpc>
              <a:spcBef>
                <a:spcPts val="55"/>
              </a:spcBef>
            </a:pPr>
            <a:r>
              <a:rPr sz="1000" spc="-81" dirty="0" smtClean="0">
                <a:solidFill>
                  <a:srgbClr val="FFFFFF"/>
                </a:solidFill>
                <a:latin typeface="Arial"/>
                <a:cs typeface="Arial"/>
              </a:rPr>
              <a:t>C</a:t>
            </a:r>
            <a:r>
              <a:rPr sz="1000" spc="-38" dirty="0" smtClean="0">
                <a:solidFill>
                  <a:srgbClr val="FFFFFF"/>
                </a:solidFill>
                <a:latin typeface="Arial"/>
                <a:cs typeface="Arial"/>
              </a:rPr>
              <a:t>alle</a:t>
            </a:r>
            <a:r>
              <a:rPr sz="1000" spc="-11" dirty="0" smtClean="0">
                <a:solidFill>
                  <a:srgbClr val="FFFFFF"/>
                </a:solidFill>
                <a:latin typeface="Arial"/>
                <a:cs typeface="Arial"/>
              </a:rPr>
              <a:t> </a:t>
            </a:r>
            <a:r>
              <a:rPr sz="1000" spc="-42" dirty="0" smtClean="0">
                <a:solidFill>
                  <a:srgbClr val="FFFFFF"/>
                </a:solidFill>
                <a:latin typeface="Arial"/>
                <a:cs typeface="Arial"/>
              </a:rPr>
              <a:t>los</a:t>
            </a:r>
            <a:r>
              <a:rPr sz="1000" spc="6" dirty="0" smtClean="0">
                <a:solidFill>
                  <a:srgbClr val="FFFFFF"/>
                </a:solidFill>
                <a:latin typeface="Arial"/>
                <a:cs typeface="Arial"/>
              </a:rPr>
              <a:t> </a:t>
            </a:r>
            <a:r>
              <a:rPr sz="1000" spc="-67" dirty="0" smtClean="0">
                <a:solidFill>
                  <a:srgbClr val="FFFFFF"/>
                </a:solidFill>
                <a:latin typeface="Arial"/>
                <a:cs typeface="Arial"/>
              </a:rPr>
              <a:t>R</a:t>
            </a:r>
            <a:r>
              <a:rPr sz="1000" spc="-48" dirty="0" smtClean="0">
                <a:solidFill>
                  <a:srgbClr val="FFFFFF"/>
                </a:solidFill>
                <a:latin typeface="Arial"/>
                <a:cs typeface="Arial"/>
              </a:rPr>
              <a:t>osales</a:t>
            </a:r>
            <a:r>
              <a:rPr sz="1000" spc="-98" dirty="0" smtClean="0">
                <a:solidFill>
                  <a:srgbClr val="FFFFFF"/>
                </a:solidFill>
                <a:latin typeface="Arial"/>
                <a:cs typeface="Arial"/>
              </a:rPr>
              <a:t> </a:t>
            </a:r>
            <a:r>
              <a:rPr sz="1000" spc="-53" dirty="0" smtClean="0">
                <a:solidFill>
                  <a:srgbClr val="FFFFFF"/>
                </a:solidFill>
                <a:latin typeface="Arial"/>
                <a:cs typeface="Arial"/>
              </a:rPr>
              <a:t>Mz.</a:t>
            </a:r>
            <a:r>
              <a:rPr sz="1000" spc="-21" dirty="0" smtClean="0">
                <a:solidFill>
                  <a:srgbClr val="FFFFFF"/>
                </a:solidFill>
                <a:latin typeface="Arial"/>
                <a:cs typeface="Arial"/>
              </a:rPr>
              <a:t> </a:t>
            </a:r>
            <a:r>
              <a:rPr sz="1000" spc="-72" dirty="0" smtClean="0">
                <a:solidFill>
                  <a:srgbClr val="FFFFFF"/>
                </a:solidFill>
                <a:latin typeface="Arial"/>
                <a:cs typeface="Arial"/>
              </a:rPr>
              <a:t>H</a:t>
            </a:r>
            <a:r>
              <a:rPr sz="1000" spc="-48" dirty="0" smtClean="0">
                <a:solidFill>
                  <a:srgbClr val="FFFFFF"/>
                </a:solidFill>
                <a:latin typeface="Arial"/>
                <a:cs typeface="Arial"/>
              </a:rPr>
              <a:t> </a:t>
            </a:r>
            <a:r>
              <a:rPr sz="1000" spc="-71" dirty="0" smtClean="0">
                <a:solidFill>
                  <a:srgbClr val="FFFFFF"/>
                </a:solidFill>
                <a:latin typeface="Arial"/>
                <a:cs typeface="Arial"/>
              </a:rPr>
              <a:t>L</a:t>
            </a:r>
            <a:r>
              <a:rPr sz="1000" spc="67" dirty="0" smtClean="0">
                <a:solidFill>
                  <a:srgbClr val="FFFFFF"/>
                </a:solidFill>
                <a:latin typeface="Arial"/>
                <a:cs typeface="Arial"/>
              </a:rPr>
              <a:t>t</a:t>
            </a:r>
            <a:r>
              <a:rPr sz="1000" spc="-33" dirty="0" smtClean="0">
                <a:solidFill>
                  <a:srgbClr val="FFFFFF"/>
                </a:solidFill>
                <a:latin typeface="Arial"/>
                <a:cs typeface="Arial"/>
              </a:rPr>
              <a:t>.8</a:t>
            </a:r>
            <a:r>
              <a:rPr sz="1000" spc="-69" dirty="0" smtClean="0">
                <a:solidFill>
                  <a:srgbClr val="FFFFFF"/>
                </a:solidFill>
                <a:latin typeface="Arial"/>
                <a:cs typeface="Arial"/>
              </a:rPr>
              <a:t> </a:t>
            </a:r>
            <a:r>
              <a:rPr sz="1000" spc="-21" dirty="0" smtClean="0">
                <a:solidFill>
                  <a:srgbClr val="FFFFFF"/>
                </a:solidFill>
                <a:latin typeface="Arial"/>
                <a:cs typeface="Arial"/>
              </a:rPr>
              <a:t>Ur</a:t>
            </a:r>
            <a:r>
              <a:rPr sz="1000" spc="-50" dirty="0" smtClean="0">
                <a:solidFill>
                  <a:srgbClr val="FFFFFF"/>
                </a:solidFill>
                <a:latin typeface="Arial"/>
                <a:cs typeface="Arial"/>
              </a:rPr>
              <a:t>b</a:t>
            </a:r>
            <a:r>
              <a:rPr sz="1000" spc="-11" dirty="0" smtClean="0">
                <a:solidFill>
                  <a:srgbClr val="FFFFFF"/>
                </a:solidFill>
                <a:latin typeface="Arial"/>
                <a:cs typeface="Arial"/>
              </a:rPr>
              <a:t>.</a:t>
            </a:r>
            <a:r>
              <a:rPr sz="1000" spc="-56" dirty="0" smtClean="0">
                <a:solidFill>
                  <a:srgbClr val="FFFFFF"/>
                </a:solidFill>
                <a:latin typeface="Arial"/>
                <a:cs typeface="Arial"/>
              </a:rPr>
              <a:t> </a:t>
            </a:r>
            <a:r>
              <a:rPr sz="1000" spc="-158" dirty="0" smtClean="0">
                <a:solidFill>
                  <a:srgbClr val="FFFFFF"/>
                </a:solidFill>
                <a:latin typeface="Arial"/>
                <a:cs typeface="Arial"/>
              </a:rPr>
              <a:t>S</a:t>
            </a:r>
            <a:r>
              <a:rPr sz="1000" spc="0" dirty="0" smtClean="0">
                <a:solidFill>
                  <a:srgbClr val="FFFFFF"/>
                </a:solidFill>
                <a:latin typeface="Arial"/>
                <a:cs typeface="Arial"/>
              </a:rPr>
              <a:t>han</a:t>
            </a:r>
            <a:r>
              <a:rPr sz="1000" spc="-4" dirty="0" smtClean="0">
                <a:solidFill>
                  <a:srgbClr val="FFFFFF"/>
                </a:solidFill>
                <a:latin typeface="Arial"/>
                <a:cs typeface="Arial"/>
              </a:rPr>
              <a:t>g</a:t>
            </a:r>
            <a:r>
              <a:rPr sz="1000" spc="-15" dirty="0" smtClean="0">
                <a:solidFill>
                  <a:srgbClr val="FFFFFF"/>
                </a:solidFill>
                <a:latin typeface="Arial"/>
                <a:cs typeface="Arial"/>
              </a:rPr>
              <a:t>ri-La</a:t>
            </a:r>
            <a:r>
              <a:rPr sz="1000" spc="-69" dirty="0" smtClean="0">
                <a:solidFill>
                  <a:srgbClr val="FFFFFF"/>
                </a:solidFill>
                <a:latin typeface="Arial"/>
                <a:cs typeface="Arial"/>
              </a:rPr>
              <a:t> </a:t>
            </a:r>
            <a:r>
              <a:rPr sz="1000" spc="-123" dirty="0" smtClean="0">
                <a:solidFill>
                  <a:srgbClr val="FFFFFF"/>
                </a:solidFill>
                <a:latin typeface="Arial"/>
                <a:cs typeface="Arial"/>
              </a:rPr>
              <a:t>P</a:t>
            </a:r>
            <a:r>
              <a:rPr sz="1000" spc="-5" dirty="0" smtClean="0">
                <a:solidFill>
                  <a:srgbClr val="FFFFFF"/>
                </a:solidFill>
                <a:latin typeface="Arial"/>
                <a:cs typeface="Arial"/>
              </a:rPr>
              <a:t>ue</a:t>
            </a:r>
            <a:r>
              <a:rPr sz="1000" spc="-10" dirty="0" smtClean="0">
                <a:solidFill>
                  <a:srgbClr val="FFFFFF"/>
                </a:solidFill>
                <a:latin typeface="Arial"/>
                <a:cs typeface="Arial"/>
              </a:rPr>
              <a:t>n</a:t>
            </a:r>
            <a:r>
              <a:rPr sz="1000" spc="67" dirty="0" smtClean="0">
                <a:solidFill>
                  <a:srgbClr val="FFFFFF"/>
                </a:solidFill>
                <a:latin typeface="Arial"/>
                <a:cs typeface="Arial"/>
              </a:rPr>
              <a:t>t</a:t>
            </a:r>
            <a:r>
              <a:rPr sz="1000" spc="-44" dirty="0" smtClean="0">
                <a:solidFill>
                  <a:srgbClr val="FFFFFF"/>
                </a:solidFill>
                <a:latin typeface="Arial"/>
                <a:cs typeface="Arial"/>
              </a:rPr>
              <a:t>e</a:t>
            </a:r>
            <a:r>
              <a:rPr sz="1000" spc="-69" dirty="0" smtClean="0">
                <a:solidFill>
                  <a:srgbClr val="FFFFFF"/>
                </a:solidFill>
                <a:latin typeface="Arial"/>
                <a:cs typeface="Arial"/>
              </a:rPr>
              <a:t> </a:t>
            </a:r>
            <a:r>
              <a:rPr sz="1000" spc="-42" dirty="0" smtClean="0">
                <a:solidFill>
                  <a:srgbClr val="FFFFFF"/>
                </a:solidFill>
                <a:latin typeface="Arial"/>
                <a:cs typeface="Arial"/>
              </a:rPr>
              <a:t>P</a:t>
            </a:r>
            <a:r>
              <a:rPr sz="1000" spc="-22" dirty="0" smtClean="0">
                <a:solidFill>
                  <a:srgbClr val="FFFFFF"/>
                </a:solidFill>
                <a:latin typeface="Arial"/>
                <a:cs typeface="Arial"/>
              </a:rPr>
              <a:t>ied</a:t>
            </a:r>
            <a:r>
              <a:rPr sz="1000" spc="-25" dirty="0" smtClean="0">
                <a:solidFill>
                  <a:srgbClr val="FFFFFF"/>
                </a:solidFill>
                <a:latin typeface="Arial"/>
                <a:cs typeface="Arial"/>
              </a:rPr>
              <a:t>r</a:t>
            </a:r>
            <a:r>
              <a:rPr sz="1000" spc="-27" dirty="0" smtClean="0">
                <a:solidFill>
                  <a:srgbClr val="FFFFFF"/>
                </a:solidFill>
                <a:latin typeface="Arial"/>
                <a:cs typeface="Arial"/>
              </a:rPr>
              <a:t>a</a:t>
            </a:r>
            <a:r>
              <a:rPr sz="1000" spc="-56" dirty="0" smtClean="0">
                <a:solidFill>
                  <a:srgbClr val="FFFFFF"/>
                </a:solidFill>
                <a:latin typeface="Arial"/>
                <a:cs typeface="Arial"/>
              </a:rPr>
              <a:t> </a:t>
            </a:r>
            <a:r>
              <a:rPr sz="1000" spc="-25" dirty="0" smtClean="0">
                <a:solidFill>
                  <a:srgbClr val="FFFFFF"/>
                </a:solidFill>
                <a:latin typeface="Arial"/>
                <a:cs typeface="Arial"/>
              </a:rPr>
              <a:t>Lima-</a:t>
            </a:r>
            <a:r>
              <a:rPr sz="1000" spc="-44" dirty="0" smtClean="0">
                <a:solidFill>
                  <a:srgbClr val="FFFFFF"/>
                </a:solidFill>
                <a:latin typeface="Arial"/>
                <a:cs typeface="Arial"/>
              </a:rPr>
              <a:t> </a:t>
            </a:r>
            <a:r>
              <a:rPr sz="1000" spc="-138" dirty="0" smtClean="0">
                <a:solidFill>
                  <a:srgbClr val="FFFFFF"/>
                </a:solidFill>
                <a:latin typeface="Arial"/>
                <a:cs typeface="Arial"/>
              </a:rPr>
              <a:t>P</a:t>
            </a:r>
            <a:r>
              <a:rPr sz="1000" spc="-4" dirty="0" smtClean="0">
                <a:solidFill>
                  <a:srgbClr val="FFFFFF"/>
                </a:solidFill>
                <a:latin typeface="Arial"/>
                <a:cs typeface="Arial"/>
              </a:rPr>
              <a:t>erú</a:t>
            </a:r>
            <a:endParaRPr sz="1000" dirty="0">
              <a:latin typeface="Arial"/>
              <a:cs typeface="Arial"/>
            </a:endParaRPr>
          </a:p>
          <a:p>
            <a:pPr marL="12700">
              <a:lnSpc>
                <a:spcPct val="95825"/>
              </a:lnSpc>
            </a:pPr>
            <a:r>
              <a:rPr sz="1000" spc="-101" dirty="0" smtClean="0">
                <a:solidFill>
                  <a:srgbClr val="FFFFFF"/>
                </a:solidFill>
                <a:latin typeface="Arial"/>
                <a:cs typeface="Arial"/>
              </a:rPr>
              <a:t>T</a:t>
            </a:r>
            <a:r>
              <a:rPr sz="1000" spc="-22" dirty="0" smtClean="0">
                <a:solidFill>
                  <a:srgbClr val="FFFFFF"/>
                </a:solidFill>
                <a:latin typeface="Arial"/>
                <a:cs typeface="Arial"/>
              </a:rPr>
              <a:t>elé</a:t>
            </a:r>
            <a:r>
              <a:rPr sz="1000" spc="-23" dirty="0" smtClean="0">
                <a:solidFill>
                  <a:srgbClr val="FFFFFF"/>
                </a:solidFill>
                <a:latin typeface="Arial"/>
                <a:cs typeface="Arial"/>
              </a:rPr>
              <a:t>f</a:t>
            </a:r>
            <a:r>
              <a:rPr sz="1000" spc="-24" dirty="0" smtClean="0">
                <a:solidFill>
                  <a:srgbClr val="FFFFFF"/>
                </a:solidFill>
                <a:latin typeface="Arial"/>
                <a:cs typeface="Arial"/>
              </a:rPr>
              <a:t>onos:</a:t>
            </a:r>
            <a:r>
              <a:rPr sz="1000" spc="-46" dirty="0" smtClean="0">
                <a:solidFill>
                  <a:srgbClr val="FFFFFF"/>
                </a:solidFill>
                <a:latin typeface="Arial"/>
                <a:cs typeface="Arial"/>
              </a:rPr>
              <a:t> </a:t>
            </a:r>
            <a:r>
              <a:rPr sz="1000" spc="-26" dirty="0" smtClean="0">
                <a:solidFill>
                  <a:srgbClr val="FFFFFF"/>
                </a:solidFill>
                <a:latin typeface="Arial"/>
                <a:cs typeface="Arial"/>
              </a:rPr>
              <a:t>551-1055</a:t>
            </a:r>
            <a:r>
              <a:rPr sz="1000" spc="-27"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551-1212</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551-2052</a:t>
            </a:r>
            <a:r>
              <a:rPr sz="1000" spc="-69" dirty="0" smtClean="0">
                <a:solidFill>
                  <a:srgbClr val="FFFFFF"/>
                </a:solidFill>
                <a:latin typeface="Arial"/>
                <a:cs typeface="Arial"/>
              </a:rPr>
              <a:t> </a:t>
            </a:r>
            <a:r>
              <a:rPr sz="1000" spc="-86" dirty="0" smtClean="0">
                <a:solidFill>
                  <a:srgbClr val="FFFFFF"/>
                </a:solidFill>
                <a:latin typeface="Arial"/>
                <a:cs typeface="Arial"/>
              </a:rPr>
              <a:t>R</a:t>
            </a:r>
            <a:r>
              <a:rPr sz="1000" spc="-93" dirty="0" smtClean="0">
                <a:solidFill>
                  <a:srgbClr val="FFFFFF"/>
                </a:solidFill>
                <a:latin typeface="Arial"/>
                <a:cs typeface="Arial"/>
              </a:rPr>
              <a:t>P</a:t>
            </a:r>
            <a:r>
              <a:rPr sz="1000" spc="-66" dirty="0" smtClean="0">
                <a:solidFill>
                  <a:srgbClr val="FFFFFF"/>
                </a:solidFill>
                <a:latin typeface="Arial"/>
                <a:cs typeface="Arial"/>
              </a:rPr>
              <a:t>M:</a:t>
            </a:r>
            <a:r>
              <a:rPr sz="1000" spc="-91" dirty="0" smtClean="0">
                <a:solidFill>
                  <a:srgbClr val="FFFFFF"/>
                </a:solidFill>
                <a:latin typeface="Arial"/>
                <a:cs typeface="Arial"/>
              </a:rPr>
              <a:t> </a:t>
            </a:r>
            <a:r>
              <a:rPr sz="1000" spc="-66" dirty="0" smtClean="0">
                <a:solidFill>
                  <a:srgbClr val="FFFFFF"/>
                </a:solidFill>
                <a:latin typeface="Arial"/>
                <a:cs typeface="Arial"/>
              </a:rPr>
              <a:t>#541338</a:t>
            </a:r>
            <a:r>
              <a:rPr sz="1000" spc="-33" dirty="0" smtClean="0">
                <a:solidFill>
                  <a:srgbClr val="FFFFFF"/>
                </a:solidFill>
                <a:latin typeface="Arial"/>
                <a:cs typeface="Arial"/>
              </a:rPr>
              <a:t> </a:t>
            </a:r>
            <a:r>
              <a:rPr sz="1000" spc="-3"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2" dirty="0" smtClean="0">
                <a:solidFill>
                  <a:srgbClr val="FFFFFF"/>
                </a:solidFill>
                <a:latin typeface="Arial"/>
                <a:cs typeface="Arial"/>
              </a:rPr>
              <a:t>#541339</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#558887</a:t>
            </a:r>
            <a:endParaRPr sz="1000" dirty="0">
              <a:latin typeface="Arial"/>
              <a:cs typeface="Arial"/>
            </a:endParaRPr>
          </a:p>
          <a:p>
            <a:pPr marL="12700" marR="19050">
              <a:lnSpc>
                <a:spcPct val="95825"/>
              </a:lnSpc>
              <a:spcBef>
                <a:spcPts val="50"/>
              </a:spcBef>
            </a:pPr>
            <a:r>
              <a:rPr sz="1000" spc="-50" dirty="0" smtClean="0">
                <a:solidFill>
                  <a:srgbClr val="FFFFFF"/>
                </a:solidFill>
                <a:latin typeface="Arial"/>
                <a:cs typeface="Arial"/>
              </a:rPr>
              <a:t>N</a:t>
            </a:r>
            <a:r>
              <a:rPr sz="1000" spc="-48" dirty="0" smtClean="0">
                <a:solidFill>
                  <a:srgbClr val="FFFFFF"/>
                </a:solidFill>
                <a:latin typeface="Arial"/>
                <a:cs typeface="Arial"/>
              </a:rPr>
              <a:t>e</a:t>
            </a:r>
            <a:r>
              <a:rPr sz="1000" spc="4" dirty="0" smtClean="0">
                <a:solidFill>
                  <a:srgbClr val="FFFFFF"/>
                </a:solidFill>
                <a:latin typeface="Arial"/>
                <a:cs typeface="Arial"/>
              </a:rPr>
              <a:t>x</a:t>
            </a:r>
            <a:r>
              <a:rPr sz="1000" spc="67" dirty="0" smtClean="0">
                <a:solidFill>
                  <a:srgbClr val="FFFFFF"/>
                </a:solidFill>
                <a:latin typeface="Arial"/>
                <a:cs typeface="Arial"/>
              </a:rPr>
              <a:t>t</a:t>
            </a:r>
            <a:r>
              <a:rPr sz="1000" spc="-17" dirty="0" smtClean="0">
                <a:solidFill>
                  <a:srgbClr val="FFFFFF"/>
                </a:solidFill>
                <a:latin typeface="Arial"/>
                <a:cs typeface="Arial"/>
              </a:rPr>
              <a:t>el:</a:t>
            </a:r>
            <a:r>
              <a:rPr sz="1000" spc="-69" dirty="0" smtClean="0">
                <a:solidFill>
                  <a:srgbClr val="FFFFFF"/>
                </a:solidFill>
                <a:latin typeface="Arial"/>
                <a:cs typeface="Arial"/>
              </a:rPr>
              <a:t> </a:t>
            </a:r>
            <a:r>
              <a:rPr lang="es-ES" sz="1000" spc="-16" dirty="0" smtClean="0">
                <a:solidFill>
                  <a:srgbClr val="FFFFFF"/>
                </a:solidFill>
                <a:latin typeface="Arial"/>
                <a:cs typeface="Arial"/>
              </a:rPr>
              <a:t>404*9564 / 130*4219 </a:t>
            </a:r>
            <a:r>
              <a:rPr sz="1000" spc="-78" dirty="0" err="1" smtClean="0">
                <a:solidFill>
                  <a:srgbClr val="FFFFFF"/>
                </a:solidFill>
                <a:latin typeface="Arial"/>
                <a:cs typeface="Arial"/>
              </a:rPr>
              <a:t>C</a:t>
            </a:r>
            <a:r>
              <a:rPr sz="1000" spc="-31" dirty="0" err="1" smtClean="0">
                <a:solidFill>
                  <a:srgbClr val="FFFFFF"/>
                </a:solidFill>
                <a:latin typeface="Arial"/>
                <a:cs typeface="Arial"/>
              </a:rPr>
              <a:t>el</a:t>
            </a:r>
            <a:r>
              <a:rPr sz="1000" spc="-31" dirty="0" smtClean="0">
                <a:solidFill>
                  <a:srgbClr val="FFFFFF"/>
                </a:solidFill>
                <a:latin typeface="Arial"/>
                <a:cs typeface="Arial"/>
              </a:rPr>
              <a:t>:</a:t>
            </a:r>
            <a:r>
              <a:rPr sz="1000" spc="-101" dirty="0" smtClean="0">
                <a:solidFill>
                  <a:srgbClr val="FFFFFF"/>
                </a:solidFill>
                <a:latin typeface="Arial"/>
                <a:cs typeface="Arial"/>
              </a:rPr>
              <a:t> </a:t>
            </a:r>
            <a:r>
              <a:rPr sz="1000" spc="-50" dirty="0" smtClean="0">
                <a:solidFill>
                  <a:srgbClr val="FFFFFF"/>
                </a:solidFill>
                <a:latin typeface="Arial"/>
                <a:cs typeface="Arial"/>
              </a:rPr>
              <a:t>998039933</a:t>
            </a:r>
            <a:r>
              <a:rPr sz="1000" spc="180"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998039966</a:t>
            </a:r>
            <a:endParaRPr sz="1000" dirty="0">
              <a:latin typeface="Arial"/>
              <a:cs typeface="Arial"/>
            </a:endParaRPr>
          </a:p>
          <a:p>
            <a:pPr marL="12700" marR="19050">
              <a:lnSpc>
                <a:spcPct val="95825"/>
              </a:lnSpc>
              <a:spcBef>
                <a:spcPts val="50"/>
              </a:spcBef>
            </a:pPr>
            <a:r>
              <a:rPr sz="1000" spc="-39" dirty="0" smtClean="0">
                <a:solidFill>
                  <a:srgbClr val="FFFFFF"/>
                </a:solidFill>
                <a:latin typeface="Arial"/>
                <a:cs typeface="Arial"/>
              </a:rPr>
              <a:t>E-mail:</a:t>
            </a:r>
            <a:r>
              <a:rPr sz="1000" spc="23" dirty="0" smtClean="0">
                <a:solidFill>
                  <a:srgbClr val="FFFFFF"/>
                </a:solidFill>
                <a:latin typeface="Arial"/>
                <a:cs typeface="Arial"/>
              </a:rPr>
              <a:t> </a:t>
            </a:r>
            <a:r>
              <a:rPr sz="1000" spc="-45" dirty="0" smtClean="0">
                <a:solidFill>
                  <a:srgbClr val="FFFFFF"/>
                </a:solidFill>
                <a:latin typeface="Arial"/>
                <a:cs typeface="Arial"/>
                <a:hlinkClick r:id="rId5"/>
              </a:rPr>
              <a:t>fase@faset</a:t>
            </a:r>
            <a:r>
              <a:rPr sz="1000" spc="-38" dirty="0" smtClean="0">
                <a:solidFill>
                  <a:srgbClr val="FFFFFF"/>
                </a:solidFill>
                <a:latin typeface="Arial"/>
                <a:cs typeface="Arial"/>
                <a:hlinkClick r:id="rId5"/>
              </a:rPr>
              <a:t>r</a:t>
            </a:r>
            <a:r>
              <a:rPr sz="1000" spc="-41" dirty="0" smtClean="0">
                <a:solidFill>
                  <a:srgbClr val="FFFFFF"/>
                </a:solidFill>
                <a:latin typeface="Arial"/>
                <a:cs typeface="Arial"/>
                <a:hlinkClick r:id="rId5"/>
              </a:rPr>
              <a:t>on.</a:t>
            </a:r>
            <a:r>
              <a:rPr sz="1000" spc="-53" dirty="0" smtClean="0">
                <a:solidFill>
                  <a:srgbClr val="FFFFFF"/>
                </a:solidFill>
                <a:latin typeface="Arial"/>
                <a:cs typeface="Arial"/>
                <a:hlinkClick r:id="rId5"/>
              </a:rPr>
              <a:t>c</a:t>
            </a:r>
            <a:r>
              <a:rPr sz="1000" spc="-62" dirty="0" smtClean="0">
                <a:solidFill>
                  <a:srgbClr val="FFFFFF"/>
                </a:solidFill>
                <a:latin typeface="Arial"/>
                <a:cs typeface="Arial"/>
                <a:hlinkClick r:id="rId5"/>
              </a:rPr>
              <a:t>om</a:t>
            </a:r>
            <a:r>
              <a:rPr sz="1000" spc="215" dirty="0" smtClean="0">
                <a:solidFill>
                  <a:srgbClr val="FFFFFF"/>
                </a:solidFill>
                <a:latin typeface="Arial"/>
                <a:cs typeface="Arial"/>
                <a:hlinkClick r:id="rId5"/>
              </a:rPr>
              <a:t> </a:t>
            </a:r>
            <a:r>
              <a:rPr sz="1000" spc="-25" dirty="0" smtClean="0">
                <a:solidFill>
                  <a:srgbClr val="FFFFFF"/>
                </a:solidFill>
                <a:latin typeface="Arial"/>
                <a:cs typeface="Arial"/>
              </a:rPr>
              <a:t>;</a:t>
            </a:r>
            <a:r>
              <a:rPr sz="1000" spc="-89" dirty="0" smtClean="0">
                <a:solidFill>
                  <a:srgbClr val="FFFFFF"/>
                </a:solidFill>
                <a:latin typeface="Arial"/>
                <a:cs typeface="Arial"/>
              </a:rPr>
              <a:t> </a:t>
            </a:r>
            <a:r>
              <a:rPr sz="1000" spc="-14" dirty="0" smtClean="0">
                <a:solidFill>
                  <a:srgbClr val="FFFFFF"/>
                </a:solidFill>
                <a:latin typeface="Arial"/>
                <a:cs typeface="Arial"/>
                <a:hlinkClick r:id="rId2"/>
              </a:rPr>
              <a:t>v</a:t>
            </a:r>
            <a:r>
              <a:rPr sz="1000" spc="0" dirty="0" smtClean="0">
                <a:solidFill>
                  <a:srgbClr val="FFFFFF"/>
                </a:solidFill>
                <a:latin typeface="Arial"/>
                <a:cs typeface="Arial"/>
                <a:hlinkClick r:id="rId2"/>
              </a:rPr>
              <a:t>e</a:t>
            </a:r>
            <a:r>
              <a:rPr sz="1000" spc="-4" dirty="0" smtClean="0">
                <a:solidFill>
                  <a:srgbClr val="FFFFFF"/>
                </a:solidFill>
                <a:latin typeface="Arial"/>
                <a:cs typeface="Arial"/>
                <a:hlinkClick r:id="rId2"/>
              </a:rPr>
              <a:t>n</a:t>
            </a:r>
            <a:r>
              <a:rPr sz="1000" spc="0" dirty="0" smtClean="0">
                <a:solidFill>
                  <a:srgbClr val="FFFFFF"/>
                </a:solidFill>
                <a:latin typeface="Arial"/>
                <a:cs typeface="Arial"/>
                <a:hlinkClick r:id="rId2"/>
              </a:rPr>
              <a:t>tas@faset</a:t>
            </a:r>
            <a:r>
              <a:rPr sz="1000" spc="-9" dirty="0" smtClean="0">
                <a:solidFill>
                  <a:srgbClr val="FFFFFF"/>
                </a:solidFill>
                <a:latin typeface="Arial"/>
                <a:cs typeface="Arial"/>
                <a:hlinkClick r:id="rId2"/>
              </a:rPr>
              <a:t>r</a:t>
            </a:r>
            <a:r>
              <a:rPr sz="1000" spc="0" dirty="0" smtClean="0">
                <a:solidFill>
                  <a:srgbClr val="FFFFFF"/>
                </a:solidFill>
                <a:latin typeface="Arial"/>
                <a:cs typeface="Arial"/>
                <a:hlinkClick r:id="rId2"/>
              </a:rPr>
              <a:t>on.</a:t>
            </a:r>
            <a:r>
              <a:rPr sz="1000" spc="-9" dirty="0" smtClean="0">
                <a:solidFill>
                  <a:srgbClr val="FFFFFF"/>
                </a:solidFill>
                <a:latin typeface="Arial"/>
                <a:cs typeface="Arial"/>
                <a:hlinkClick r:id="rId2"/>
              </a:rPr>
              <a:t>c</a:t>
            </a:r>
            <a:r>
              <a:rPr sz="1000" spc="0" dirty="0" smtClean="0">
                <a:solidFill>
                  <a:srgbClr val="FFFFFF"/>
                </a:solidFill>
                <a:latin typeface="Arial"/>
                <a:cs typeface="Arial"/>
                <a:hlinkClick r:id="rId2"/>
              </a:rPr>
              <a:t>om</a:t>
            </a:r>
            <a:endParaRPr sz="1000" dirty="0">
              <a:latin typeface="Arial"/>
              <a:cs typeface="Arial"/>
            </a:endParaRPr>
          </a:p>
          <a:p>
            <a:pPr marL="12700" marR="19050">
              <a:lnSpc>
                <a:spcPct val="95825"/>
              </a:lnSpc>
              <a:spcBef>
                <a:spcPts val="50"/>
              </a:spcBef>
            </a:pPr>
            <a:r>
              <a:rPr sz="1000" b="1" i="1" spc="19" dirty="0" smtClean="0">
                <a:solidFill>
                  <a:srgbClr val="FFFFFF"/>
                </a:solidFill>
                <a:latin typeface="Arial"/>
                <a:cs typeface="Arial"/>
                <a:hlinkClick r:id="rId6"/>
              </a:rPr>
              <a:t>ww</a:t>
            </a:r>
            <a:r>
              <a:rPr sz="1000" b="1" i="1" spc="-44" dirty="0" smtClean="0">
                <a:solidFill>
                  <a:srgbClr val="FFFFFF"/>
                </a:solidFill>
                <a:latin typeface="Arial"/>
                <a:cs typeface="Arial"/>
                <a:hlinkClick r:id="rId6"/>
              </a:rPr>
              <a:t>w</a:t>
            </a:r>
            <a:r>
              <a:rPr sz="1000" b="1" i="1" spc="0" dirty="0" smtClean="0">
                <a:solidFill>
                  <a:srgbClr val="FFFFFF"/>
                </a:solidFill>
                <a:latin typeface="Arial"/>
                <a:cs typeface="Arial"/>
                <a:hlinkClick r:id="rId6"/>
              </a:rPr>
              <a:t>.</a:t>
            </a:r>
            <a:r>
              <a:rPr sz="1000" b="1" i="1" spc="-9" dirty="0" smtClean="0">
                <a:solidFill>
                  <a:srgbClr val="FFFFFF"/>
                </a:solidFill>
                <a:latin typeface="Arial"/>
                <a:cs typeface="Arial"/>
                <a:hlinkClick r:id="rId6"/>
              </a:rPr>
              <a:t>f</a:t>
            </a:r>
            <a:r>
              <a:rPr sz="1000" b="1" i="1" spc="0" dirty="0" smtClean="0">
                <a:solidFill>
                  <a:srgbClr val="FFFFFF"/>
                </a:solidFill>
                <a:latin typeface="Arial"/>
                <a:cs typeface="Arial"/>
                <a:hlinkClick r:id="rId6"/>
              </a:rPr>
              <a:t>asetron.</a:t>
            </a:r>
            <a:r>
              <a:rPr sz="1000" b="1" i="1" spc="-9" dirty="0" smtClean="0">
                <a:solidFill>
                  <a:srgbClr val="FFFFFF"/>
                </a:solidFill>
                <a:latin typeface="Arial"/>
                <a:cs typeface="Arial"/>
                <a:hlinkClick r:id="rId6"/>
              </a:rPr>
              <a:t>c</a:t>
            </a:r>
            <a:r>
              <a:rPr sz="1000" b="1" i="1" spc="0" dirty="0" smtClean="0">
                <a:solidFill>
                  <a:srgbClr val="FFFFFF"/>
                </a:solidFill>
                <a:latin typeface="Arial"/>
                <a:cs typeface="Arial"/>
                <a:hlinkClick r:id="rId6"/>
              </a:rPr>
              <a:t>om</a:t>
            </a:r>
            <a:endParaRPr sz="1000" dirty="0">
              <a:latin typeface="Arial"/>
              <a:cs typeface="Arial"/>
            </a:endParaRPr>
          </a:p>
        </p:txBody>
      </p:sp>
      <p:sp>
        <p:nvSpPr>
          <p:cNvPr id="20" name="object 9">
            <a:hlinkClick r:id="rId7"/>
          </p:cNvPr>
          <p:cNvSpPr/>
          <p:nvPr/>
        </p:nvSpPr>
        <p:spPr>
          <a:xfrm>
            <a:off x="4699650" y="5855322"/>
            <a:ext cx="1622549" cy="675462"/>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23" name="object 8">
            <a:hlinkClick r:id="rId9"/>
          </p:cNvPr>
          <p:cNvSpPr/>
          <p:nvPr/>
        </p:nvSpPr>
        <p:spPr>
          <a:xfrm>
            <a:off x="7449480" y="6129744"/>
            <a:ext cx="627808" cy="562010"/>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pic>
        <p:nvPicPr>
          <p:cNvPr id="24" name="Picture 10" descr="http://ztona.org/wp-content/uploads/2_facebook_logo.jpg">
            <a:hlinkClick r:id="rId7"/>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6736886" y="6129744"/>
            <a:ext cx="578314" cy="582202"/>
          </a:xfrm>
          <a:prstGeom prst="roundRect">
            <a:avLst/>
          </a:prstGeom>
          <a:noFill/>
          <a:extLst>
            <a:ext uri="{909E8E84-426E-40DD-AFC4-6F175D3DCCD1}">
              <a14:hiddenFill xmlns:a14="http://schemas.microsoft.com/office/drawing/2010/main">
                <a:solidFill>
                  <a:srgbClr val="FFFFFF"/>
                </a:solidFill>
              </a14:hiddenFill>
            </a:ext>
          </a:extLst>
        </p:spPr>
      </p:pic>
      <p:pic>
        <p:nvPicPr>
          <p:cNvPr id="12" name="11 Imagen"/>
          <p:cNvPicPr>
            <a:picLocks noChangeAspect="1"/>
          </p:cNvPicPr>
          <p:nvPr/>
        </p:nvPicPr>
        <p:blipFill rotWithShape="1">
          <a:blip r:embed="rId12" cstate="print">
            <a:extLst>
              <a:ext uri="{28A0092B-C50C-407E-A947-70E740481C1C}">
                <a14:useLocalDpi xmlns:a14="http://schemas.microsoft.com/office/drawing/2010/main" val="0"/>
              </a:ext>
            </a:extLst>
          </a:blip>
          <a:srcRect b="10566"/>
          <a:stretch/>
        </p:blipFill>
        <p:spPr>
          <a:xfrm>
            <a:off x="2543090" y="2237688"/>
            <a:ext cx="4057820" cy="3494407"/>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12 Image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1000" y="2237688"/>
            <a:ext cx="1887833" cy="1624916"/>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7 Imagen"/>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10793" y="4010775"/>
            <a:ext cx="1887833" cy="1692615"/>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object 16"/>
          <p:cNvSpPr txBox="1"/>
          <p:nvPr/>
        </p:nvSpPr>
        <p:spPr>
          <a:xfrm>
            <a:off x="9525" y="1546899"/>
            <a:ext cx="9134475" cy="510501"/>
          </a:xfrm>
          <a:prstGeom prst="rect">
            <a:avLst/>
          </a:prstGeom>
        </p:spPr>
        <p:txBody>
          <a:bodyPr wrap="square" lIns="0" tIns="0" rIns="0" bIns="0" rtlCol="0">
            <a:noAutofit/>
          </a:bodyPr>
          <a:lstStyle/>
          <a:p>
            <a:pPr marL="19519" algn="ctr">
              <a:lnSpc>
                <a:spcPts val="3130"/>
              </a:lnSpc>
              <a:spcBef>
                <a:spcPts val="156"/>
              </a:spcBef>
            </a:pPr>
            <a:r>
              <a:rPr lang="es-ES" sz="3000" i="1"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a:rPr>
              <a:t>PROCESO DE FABRICACIÓN - </a:t>
            </a:r>
            <a:r>
              <a:rPr lang="es-ES" sz="3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a:rPr>
              <a:t>BOBINADO</a:t>
            </a:r>
            <a:endParaRPr lang="es-ES"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a:endParaRPr>
          </a:p>
          <a:p>
            <a:pPr marL="19519" algn="ctr">
              <a:lnSpc>
                <a:spcPts val="3130"/>
              </a:lnSpc>
              <a:spcBef>
                <a:spcPts val="156"/>
              </a:spcBef>
            </a:pPr>
            <a:endParaRPr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a:endParaRPr>
          </a:p>
        </p:txBody>
      </p:sp>
      <p:sp>
        <p:nvSpPr>
          <p:cNvPr id="21" name="object 4"/>
          <p:cNvSpPr/>
          <p:nvPr/>
        </p:nvSpPr>
        <p:spPr>
          <a:xfrm>
            <a:off x="0" y="590602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sp>
        <p:nvSpPr>
          <p:cNvPr id="22" name="object 4"/>
          <p:cNvSpPr/>
          <p:nvPr/>
        </p:nvSpPr>
        <p:spPr>
          <a:xfrm>
            <a:off x="0" y="198120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pic>
        <p:nvPicPr>
          <p:cNvPr id="15" name="14 Imagen">
            <a:hlinkClick r:id="rId6"/>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24827"/>
            <a:ext cx="5510923" cy="1625027"/>
          </a:xfrm>
          <a:prstGeom prst="rect">
            <a:avLst/>
          </a:prstGeom>
        </p:spPr>
      </p:pic>
      <p:pic>
        <p:nvPicPr>
          <p:cNvPr id="9" name="8 Imagen"/>
          <p:cNvPicPr>
            <a:picLocks noChangeAspect="1"/>
          </p:cNvPicPr>
          <p:nvPr/>
        </p:nvPicPr>
        <p:blipFill rotWithShape="1">
          <a:blip r:embed="rId16" cstate="print">
            <a:extLst>
              <a:ext uri="{28A0092B-C50C-407E-A947-70E740481C1C}">
                <a14:useLocalDpi xmlns:a14="http://schemas.microsoft.com/office/drawing/2010/main" val="0"/>
              </a:ext>
            </a:extLst>
          </a:blip>
          <a:srcRect l="51396"/>
          <a:stretch/>
        </p:blipFill>
        <p:spPr>
          <a:xfrm>
            <a:off x="374244" y="4094088"/>
            <a:ext cx="1867851" cy="1648893"/>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p:cNvPicPr>
            <a:picLocks noChangeAspect="1" noChangeArrowheads="1"/>
          </p:cNvPicPr>
          <p:nvPr/>
        </p:nvPicPr>
        <p:blipFill rotWithShape="1">
          <a:blip r:embed="rId17">
            <a:extLst>
              <a:ext uri="{28A0092B-C50C-407E-A947-70E740481C1C}">
                <a14:useLocalDpi xmlns:a14="http://schemas.microsoft.com/office/drawing/2010/main" val="0"/>
              </a:ext>
            </a:extLst>
          </a:blip>
          <a:srcRect t="23244"/>
          <a:stretch/>
        </p:blipFill>
        <p:spPr bwMode="auto">
          <a:xfrm>
            <a:off x="6914751" y="2235649"/>
            <a:ext cx="1887833" cy="1648893"/>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advTm="8000">
        <p:split orient="vert"/>
      </p:transition>
    </mc:Choice>
    <mc:Fallback xmlns="">
      <p:transition spd="slow" advTm="8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5" name="object 5"/>
          <p:cNvSpPr/>
          <p:nvPr/>
        </p:nvSpPr>
        <p:spPr>
          <a:xfrm>
            <a:off x="5867999" y="228326"/>
            <a:ext cx="3042000" cy="119034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10" name="object 10"/>
          <p:cNvSpPr txBox="1"/>
          <p:nvPr/>
        </p:nvSpPr>
        <p:spPr>
          <a:xfrm>
            <a:off x="257299" y="6029907"/>
            <a:ext cx="4327868" cy="761684"/>
          </a:xfrm>
          <a:prstGeom prst="rect">
            <a:avLst/>
          </a:prstGeom>
        </p:spPr>
        <p:txBody>
          <a:bodyPr wrap="square" lIns="0" tIns="0" rIns="0" bIns="0" rtlCol="0">
            <a:noAutofit/>
          </a:bodyPr>
          <a:lstStyle/>
          <a:p>
            <a:pPr marL="12700" marR="19050">
              <a:lnSpc>
                <a:spcPts val="1105"/>
              </a:lnSpc>
              <a:spcBef>
                <a:spcPts val="55"/>
              </a:spcBef>
            </a:pPr>
            <a:r>
              <a:rPr sz="1000" spc="-81" dirty="0" smtClean="0">
                <a:solidFill>
                  <a:srgbClr val="FFFFFF"/>
                </a:solidFill>
                <a:latin typeface="Arial"/>
                <a:cs typeface="Arial"/>
              </a:rPr>
              <a:t>C</a:t>
            </a:r>
            <a:r>
              <a:rPr sz="1000" spc="-38" dirty="0" smtClean="0">
                <a:solidFill>
                  <a:srgbClr val="FFFFFF"/>
                </a:solidFill>
                <a:latin typeface="Arial"/>
                <a:cs typeface="Arial"/>
              </a:rPr>
              <a:t>alle</a:t>
            </a:r>
            <a:r>
              <a:rPr sz="1000" spc="-11" dirty="0" smtClean="0">
                <a:solidFill>
                  <a:srgbClr val="FFFFFF"/>
                </a:solidFill>
                <a:latin typeface="Arial"/>
                <a:cs typeface="Arial"/>
              </a:rPr>
              <a:t> </a:t>
            </a:r>
            <a:r>
              <a:rPr sz="1000" spc="-42" dirty="0" smtClean="0">
                <a:solidFill>
                  <a:srgbClr val="FFFFFF"/>
                </a:solidFill>
                <a:latin typeface="Arial"/>
                <a:cs typeface="Arial"/>
              </a:rPr>
              <a:t>los</a:t>
            </a:r>
            <a:r>
              <a:rPr sz="1000" spc="6" dirty="0" smtClean="0">
                <a:solidFill>
                  <a:srgbClr val="FFFFFF"/>
                </a:solidFill>
                <a:latin typeface="Arial"/>
                <a:cs typeface="Arial"/>
              </a:rPr>
              <a:t> </a:t>
            </a:r>
            <a:r>
              <a:rPr sz="1000" spc="-67" dirty="0" smtClean="0">
                <a:solidFill>
                  <a:srgbClr val="FFFFFF"/>
                </a:solidFill>
                <a:latin typeface="Arial"/>
                <a:cs typeface="Arial"/>
              </a:rPr>
              <a:t>R</a:t>
            </a:r>
            <a:r>
              <a:rPr sz="1000" spc="-48" dirty="0" smtClean="0">
                <a:solidFill>
                  <a:srgbClr val="FFFFFF"/>
                </a:solidFill>
                <a:latin typeface="Arial"/>
                <a:cs typeface="Arial"/>
              </a:rPr>
              <a:t>osales</a:t>
            </a:r>
            <a:r>
              <a:rPr sz="1000" spc="-98" dirty="0" smtClean="0">
                <a:solidFill>
                  <a:srgbClr val="FFFFFF"/>
                </a:solidFill>
                <a:latin typeface="Arial"/>
                <a:cs typeface="Arial"/>
              </a:rPr>
              <a:t> </a:t>
            </a:r>
            <a:r>
              <a:rPr sz="1000" spc="-53" dirty="0" smtClean="0">
                <a:solidFill>
                  <a:srgbClr val="FFFFFF"/>
                </a:solidFill>
                <a:latin typeface="Arial"/>
                <a:cs typeface="Arial"/>
              </a:rPr>
              <a:t>Mz.</a:t>
            </a:r>
            <a:r>
              <a:rPr sz="1000" spc="-21" dirty="0" smtClean="0">
                <a:solidFill>
                  <a:srgbClr val="FFFFFF"/>
                </a:solidFill>
                <a:latin typeface="Arial"/>
                <a:cs typeface="Arial"/>
              </a:rPr>
              <a:t> </a:t>
            </a:r>
            <a:r>
              <a:rPr sz="1000" spc="-72" dirty="0" smtClean="0">
                <a:solidFill>
                  <a:srgbClr val="FFFFFF"/>
                </a:solidFill>
                <a:latin typeface="Arial"/>
                <a:cs typeface="Arial"/>
              </a:rPr>
              <a:t>H</a:t>
            </a:r>
            <a:r>
              <a:rPr sz="1000" spc="-48" dirty="0" smtClean="0">
                <a:solidFill>
                  <a:srgbClr val="FFFFFF"/>
                </a:solidFill>
                <a:latin typeface="Arial"/>
                <a:cs typeface="Arial"/>
              </a:rPr>
              <a:t> </a:t>
            </a:r>
            <a:r>
              <a:rPr sz="1000" spc="-71" dirty="0" smtClean="0">
                <a:solidFill>
                  <a:srgbClr val="FFFFFF"/>
                </a:solidFill>
                <a:latin typeface="Arial"/>
                <a:cs typeface="Arial"/>
              </a:rPr>
              <a:t>L</a:t>
            </a:r>
            <a:r>
              <a:rPr sz="1000" spc="67" dirty="0" smtClean="0">
                <a:solidFill>
                  <a:srgbClr val="FFFFFF"/>
                </a:solidFill>
                <a:latin typeface="Arial"/>
                <a:cs typeface="Arial"/>
              </a:rPr>
              <a:t>t</a:t>
            </a:r>
            <a:r>
              <a:rPr sz="1000" spc="-33" dirty="0" smtClean="0">
                <a:solidFill>
                  <a:srgbClr val="FFFFFF"/>
                </a:solidFill>
                <a:latin typeface="Arial"/>
                <a:cs typeface="Arial"/>
              </a:rPr>
              <a:t>.8</a:t>
            </a:r>
            <a:r>
              <a:rPr sz="1000" spc="-69" dirty="0" smtClean="0">
                <a:solidFill>
                  <a:srgbClr val="FFFFFF"/>
                </a:solidFill>
                <a:latin typeface="Arial"/>
                <a:cs typeface="Arial"/>
              </a:rPr>
              <a:t> </a:t>
            </a:r>
            <a:r>
              <a:rPr sz="1000" spc="-21" dirty="0" smtClean="0">
                <a:solidFill>
                  <a:srgbClr val="FFFFFF"/>
                </a:solidFill>
                <a:latin typeface="Arial"/>
                <a:cs typeface="Arial"/>
              </a:rPr>
              <a:t>Ur</a:t>
            </a:r>
            <a:r>
              <a:rPr sz="1000" spc="-50" dirty="0" smtClean="0">
                <a:solidFill>
                  <a:srgbClr val="FFFFFF"/>
                </a:solidFill>
                <a:latin typeface="Arial"/>
                <a:cs typeface="Arial"/>
              </a:rPr>
              <a:t>b</a:t>
            </a:r>
            <a:r>
              <a:rPr sz="1000" spc="-11" dirty="0" smtClean="0">
                <a:solidFill>
                  <a:srgbClr val="FFFFFF"/>
                </a:solidFill>
                <a:latin typeface="Arial"/>
                <a:cs typeface="Arial"/>
              </a:rPr>
              <a:t>.</a:t>
            </a:r>
            <a:r>
              <a:rPr sz="1000" spc="-56" dirty="0" smtClean="0">
                <a:solidFill>
                  <a:srgbClr val="FFFFFF"/>
                </a:solidFill>
                <a:latin typeface="Arial"/>
                <a:cs typeface="Arial"/>
              </a:rPr>
              <a:t> </a:t>
            </a:r>
            <a:r>
              <a:rPr sz="1000" spc="-158" dirty="0" smtClean="0">
                <a:solidFill>
                  <a:srgbClr val="FFFFFF"/>
                </a:solidFill>
                <a:latin typeface="Arial"/>
                <a:cs typeface="Arial"/>
              </a:rPr>
              <a:t>S</a:t>
            </a:r>
            <a:r>
              <a:rPr sz="1000" spc="0" dirty="0" smtClean="0">
                <a:solidFill>
                  <a:srgbClr val="FFFFFF"/>
                </a:solidFill>
                <a:latin typeface="Arial"/>
                <a:cs typeface="Arial"/>
              </a:rPr>
              <a:t>han</a:t>
            </a:r>
            <a:r>
              <a:rPr sz="1000" spc="-4" dirty="0" smtClean="0">
                <a:solidFill>
                  <a:srgbClr val="FFFFFF"/>
                </a:solidFill>
                <a:latin typeface="Arial"/>
                <a:cs typeface="Arial"/>
              </a:rPr>
              <a:t>g</a:t>
            </a:r>
            <a:r>
              <a:rPr sz="1000" spc="-15" dirty="0" smtClean="0">
                <a:solidFill>
                  <a:srgbClr val="FFFFFF"/>
                </a:solidFill>
                <a:latin typeface="Arial"/>
                <a:cs typeface="Arial"/>
              </a:rPr>
              <a:t>ri-La</a:t>
            </a:r>
            <a:r>
              <a:rPr sz="1000" spc="-69" dirty="0" smtClean="0">
                <a:solidFill>
                  <a:srgbClr val="FFFFFF"/>
                </a:solidFill>
                <a:latin typeface="Arial"/>
                <a:cs typeface="Arial"/>
              </a:rPr>
              <a:t> </a:t>
            </a:r>
            <a:r>
              <a:rPr sz="1000" spc="-123" dirty="0" smtClean="0">
                <a:solidFill>
                  <a:srgbClr val="FFFFFF"/>
                </a:solidFill>
                <a:latin typeface="Arial"/>
                <a:cs typeface="Arial"/>
              </a:rPr>
              <a:t>P</a:t>
            </a:r>
            <a:r>
              <a:rPr sz="1000" spc="-5" dirty="0" smtClean="0">
                <a:solidFill>
                  <a:srgbClr val="FFFFFF"/>
                </a:solidFill>
                <a:latin typeface="Arial"/>
                <a:cs typeface="Arial"/>
              </a:rPr>
              <a:t>ue</a:t>
            </a:r>
            <a:r>
              <a:rPr sz="1000" spc="-10" dirty="0" smtClean="0">
                <a:solidFill>
                  <a:srgbClr val="FFFFFF"/>
                </a:solidFill>
                <a:latin typeface="Arial"/>
                <a:cs typeface="Arial"/>
              </a:rPr>
              <a:t>n</a:t>
            </a:r>
            <a:r>
              <a:rPr sz="1000" spc="67" dirty="0" smtClean="0">
                <a:solidFill>
                  <a:srgbClr val="FFFFFF"/>
                </a:solidFill>
                <a:latin typeface="Arial"/>
                <a:cs typeface="Arial"/>
              </a:rPr>
              <a:t>t</a:t>
            </a:r>
            <a:r>
              <a:rPr sz="1000" spc="-44" dirty="0" smtClean="0">
                <a:solidFill>
                  <a:srgbClr val="FFFFFF"/>
                </a:solidFill>
                <a:latin typeface="Arial"/>
                <a:cs typeface="Arial"/>
              </a:rPr>
              <a:t>e</a:t>
            </a:r>
            <a:r>
              <a:rPr sz="1000" spc="-69" dirty="0" smtClean="0">
                <a:solidFill>
                  <a:srgbClr val="FFFFFF"/>
                </a:solidFill>
                <a:latin typeface="Arial"/>
                <a:cs typeface="Arial"/>
              </a:rPr>
              <a:t> </a:t>
            </a:r>
            <a:r>
              <a:rPr sz="1000" spc="-42" dirty="0" smtClean="0">
                <a:solidFill>
                  <a:srgbClr val="FFFFFF"/>
                </a:solidFill>
                <a:latin typeface="Arial"/>
                <a:cs typeface="Arial"/>
              </a:rPr>
              <a:t>P</a:t>
            </a:r>
            <a:r>
              <a:rPr sz="1000" spc="-22" dirty="0" smtClean="0">
                <a:solidFill>
                  <a:srgbClr val="FFFFFF"/>
                </a:solidFill>
                <a:latin typeface="Arial"/>
                <a:cs typeface="Arial"/>
              </a:rPr>
              <a:t>ied</a:t>
            </a:r>
            <a:r>
              <a:rPr sz="1000" spc="-25" dirty="0" smtClean="0">
                <a:solidFill>
                  <a:srgbClr val="FFFFFF"/>
                </a:solidFill>
                <a:latin typeface="Arial"/>
                <a:cs typeface="Arial"/>
              </a:rPr>
              <a:t>r</a:t>
            </a:r>
            <a:r>
              <a:rPr sz="1000" spc="-27" dirty="0" smtClean="0">
                <a:solidFill>
                  <a:srgbClr val="FFFFFF"/>
                </a:solidFill>
                <a:latin typeface="Arial"/>
                <a:cs typeface="Arial"/>
              </a:rPr>
              <a:t>a</a:t>
            </a:r>
            <a:r>
              <a:rPr sz="1000" spc="-56" dirty="0" smtClean="0">
                <a:solidFill>
                  <a:srgbClr val="FFFFFF"/>
                </a:solidFill>
                <a:latin typeface="Arial"/>
                <a:cs typeface="Arial"/>
              </a:rPr>
              <a:t> </a:t>
            </a:r>
            <a:r>
              <a:rPr sz="1000" spc="-25" dirty="0" smtClean="0">
                <a:solidFill>
                  <a:srgbClr val="FFFFFF"/>
                </a:solidFill>
                <a:latin typeface="Arial"/>
                <a:cs typeface="Arial"/>
              </a:rPr>
              <a:t>Lima-</a:t>
            </a:r>
            <a:r>
              <a:rPr sz="1000" spc="-44" dirty="0" smtClean="0">
                <a:solidFill>
                  <a:srgbClr val="FFFFFF"/>
                </a:solidFill>
                <a:latin typeface="Arial"/>
                <a:cs typeface="Arial"/>
              </a:rPr>
              <a:t> </a:t>
            </a:r>
            <a:r>
              <a:rPr sz="1000" spc="-138" dirty="0" smtClean="0">
                <a:solidFill>
                  <a:srgbClr val="FFFFFF"/>
                </a:solidFill>
                <a:latin typeface="Arial"/>
                <a:cs typeface="Arial"/>
              </a:rPr>
              <a:t>P</a:t>
            </a:r>
            <a:r>
              <a:rPr sz="1000" spc="-4" dirty="0" smtClean="0">
                <a:solidFill>
                  <a:srgbClr val="FFFFFF"/>
                </a:solidFill>
                <a:latin typeface="Arial"/>
                <a:cs typeface="Arial"/>
              </a:rPr>
              <a:t>erú</a:t>
            </a:r>
            <a:endParaRPr sz="1000" dirty="0">
              <a:latin typeface="Arial"/>
              <a:cs typeface="Arial"/>
            </a:endParaRPr>
          </a:p>
          <a:p>
            <a:pPr marL="12700">
              <a:lnSpc>
                <a:spcPct val="95825"/>
              </a:lnSpc>
            </a:pPr>
            <a:r>
              <a:rPr sz="1000" spc="-101" dirty="0" smtClean="0">
                <a:solidFill>
                  <a:srgbClr val="FFFFFF"/>
                </a:solidFill>
                <a:latin typeface="Arial"/>
                <a:cs typeface="Arial"/>
              </a:rPr>
              <a:t>T</a:t>
            </a:r>
            <a:r>
              <a:rPr sz="1000" spc="-22" dirty="0" smtClean="0">
                <a:solidFill>
                  <a:srgbClr val="FFFFFF"/>
                </a:solidFill>
                <a:latin typeface="Arial"/>
                <a:cs typeface="Arial"/>
              </a:rPr>
              <a:t>elé</a:t>
            </a:r>
            <a:r>
              <a:rPr sz="1000" spc="-23" dirty="0" smtClean="0">
                <a:solidFill>
                  <a:srgbClr val="FFFFFF"/>
                </a:solidFill>
                <a:latin typeface="Arial"/>
                <a:cs typeface="Arial"/>
              </a:rPr>
              <a:t>f</a:t>
            </a:r>
            <a:r>
              <a:rPr sz="1000" spc="-24" dirty="0" smtClean="0">
                <a:solidFill>
                  <a:srgbClr val="FFFFFF"/>
                </a:solidFill>
                <a:latin typeface="Arial"/>
                <a:cs typeface="Arial"/>
              </a:rPr>
              <a:t>onos:</a:t>
            </a:r>
            <a:r>
              <a:rPr sz="1000" spc="-46" dirty="0" smtClean="0">
                <a:solidFill>
                  <a:srgbClr val="FFFFFF"/>
                </a:solidFill>
                <a:latin typeface="Arial"/>
                <a:cs typeface="Arial"/>
              </a:rPr>
              <a:t> </a:t>
            </a:r>
            <a:r>
              <a:rPr sz="1000" spc="-26" dirty="0" smtClean="0">
                <a:solidFill>
                  <a:srgbClr val="FFFFFF"/>
                </a:solidFill>
                <a:latin typeface="Arial"/>
                <a:cs typeface="Arial"/>
              </a:rPr>
              <a:t>551-1055</a:t>
            </a:r>
            <a:r>
              <a:rPr sz="1000" spc="-27"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551-1212</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551-2052</a:t>
            </a:r>
            <a:r>
              <a:rPr sz="1000" spc="-69" dirty="0" smtClean="0">
                <a:solidFill>
                  <a:srgbClr val="FFFFFF"/>
                </a:solidFill>
                <a:latin typeface="Arial"/>
                <a:cs typeface="Arial"/>
              </a:rPr>
              <a:t> </a:t>
            </a:r>
            <a:r>
              <a:rPr sz="1000" spc="-86" dirty="0" smtClean="0">
                <a:solidFill>
                  <a:srgbClr val="FFFFFF"/>
                </a:solidFill>
                <a:latin typeface="Arial"/>
                <a:cs typeface="Arial"/>
              </a:rPr>
              <a:t>R</a:t>
            </a:r>
            <a:r>
              <a:rPr sz="1000" spc="-93" dirty="0" smtClean="0">
                <a:solidFill>
                  <a:srgbClr val="FFFFFF"/>
                </a:solidFill>
                <a:latin typeface="Arial"/>
                <a:cs typeface="Arial"/>
              </a:rPr>
              <a:t>P</a:t>
            </a:r>
            <a:r>
              <a:rPr sz="1000" spc="-66" dirty="0" smtClean="0">
                <a:solidFill>
                  <a:srgbClr val="FFFFFF"/>
                </a:solidFill>
                <a:latin typeface="Arial"/>
                <a:cs typeface="Arial"/>
              </a:rPr>
              <a:t>M:</a:t>
            </a:r>
            <a:r>
              <a:rPr sz="1000" spc="-91" dirty="0" smtClean="0">
                <a:solidFill>
                  <a:srgbClr val="FFFFFF"/>
                </a:solidFill>
                <a:latin typeface="Arial"/>
                <a:cs typeface="Arial"/>
              </a:rPr>
              <a:t> </a:t>
            </a:r>
            <a:r>
              <a:rPr sz="1000" spc="-66" dirty="0" smtClean="0">
                <a:solidFill>
                  <a:srgbClr val="FFFFFF"/>
                </a:solidFill>
                <a:latin typeface="Arial"/>
                <a:cs typeface="Arial"/>
              </a:rPr>
              <a:t>#541338</a:t>
            </a:r>
            <a:r>
              <a:rPr sz="1000" spc="-33" dirty="0" smtClean="0">
                <a:solidFill>
                  <a:srgbClr val="FFFFFF"/>
                </a:solidFill>
                <a:latin typeface="Arial"/>
                <a:cs typeface="Arial"/>
              </a:rPr>
              <a:t> </a:t>
            </a:r>
            <a:r>
              <a:rPr sz="1000" spc="-3"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2" dirty="0" smtClean="0">
                <a:solidFill>
                  <a:srgbClr val="FFFFFF"/>
                </a:solidFill>
                <a:latin typeface="Arial"/>
                <a:cs typeface="Arial"/>
              </a:rPr>
              <a:t>#541339</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#558887</a:t>
            </a:r>
            <a:endParaRPr sz="1000" dirty="0">
              <a:latin typeface="Arial"/>
              <a:cs typeface="Arial"/>
            </a:endParaRPr>
          </a:p>
          <a:p>
            <a:pPr marL="12700" marR="19050">
              <a:lnSpc>
                <a:spcPct val="95825"/>
              </a:lnSpc>
              <a:spcBef>
                <a:spcPts val="50"/>
              </a:spcBef>
            </a:pPr>
            <a:r>
              <a:rPr sz="1000" spc="-50" dirty="0" smtClean="0">
                <a:solidFill>
                  <a:srgbClr val="FFFFFF"/>
                </a:solidFill>
                <a:latin typeface="Arial"/>
                <a:cs typeface="Arial"/>
              </a:rPr>
              <a:t>N</a:t>
            </a:r>
            <a:r>
              <a:rPr sz="1000" spc="-48" dirty="0" smtClean="0">
                <a:solidFill>
                  <a:srgbClr val="FFFFFF"/>
                </a:solidFill>
                <a:latin typeface="Arial"/>
                <a:cs typeface="Arial"/>
              </a:rPr>
              <a:t>e</a:t>
            </a:r>
            <a:r>
              <a:rPr sz="1000" spc="4" dirty="0" smtClean="0">
                <a:solidFill>
                  <a:srgbClr val="FFFFFF"/>
                </a:solidFill>
                <a:latin typeface="Arial"/>
                <a:cs typeface="Arial"/>
              </a:rPr>
              <a:t>x</a:t>
            </a:r>
            <a:r>
              <a:rPr sz="1000" spc="67" dirty="0" smtClean="0">
                <a:solidFill>
                  <a:srgbClr val="FFFFFF"/>
                </a:solidFill>
                <a:latin typeface="Arial"/>
                <a:cs typeface="Arial"/>
              </a:rPr>
              <a:t>t</a:t>
            </a:r>
            <a:r>
              <a:rPr sz="1000" spc="-17" dirty="0" smtClean="0">
                <a:solidFill>
                  <a:srgbClr val="FFFFFF"/>
                </a:solidFill>
                <a:latin typeface="Arial"/>
                <a:cs typeface="Arial"/>
              </a:rPr>
              <a:t>el:</a:t>
            </a:r>
            <a:r>
              <a:rPr sz="1000" spc="-69" dirty="0" smtClean="0">
                <a:solidFill>
                  <a:srgbClr val="FFFFFF"/>
                </a:solidFill>
                <a:latin typeface="Arial"/>
                <a:cs typeface="Arial"/>
              </a:rPr>
              <a:t> </a:t>
            </a:r>
            <a:r>
              <a:rPr lang="es-ES" sz="1000" spc="-16" dirty="0" smtClean="0">
                <a:solidFill>
                  <a:srgbClr val="FFFFFF"/>
                </a:solidFill>
                <a:latin typeface="Arial"/>
                <a:cs typeface="Arial"/>
              </a:rPr>
              <a:t>404*9564 / 130*4219 </a:t>
            </a:r>
            <a:r>
              <a:rPr sz="1000" spc="-78" dirty="0" err="1" smtClean="0">
                <a:solidFill>
                  <a:srgbClr val="FFFFFF"/>
                </a:solidFill>
                <a:latin typeface="Arial"/>
                <a:cs typeface="Arial"/>
              </a:rPr>
              <a:t>C</a:t>
            </a:r>
            <a:r>
              <a:rPr sz="1000" spc="-31" dirty="0" err="1" smtClean="0">
                <a:solidFill>
                  <a:srgbClr val="FFFFFF"/>
                </a:solidFill>
                <a:latin typeface="Arial"/>
                <a:cs typeface="Arial"/>
              </a:rPr>
              <a:t>el</a:t>
            </a:r>
            <a:r>
              <a:rPr sz="1000" spc="-31" dirty="0" smtClean="0">
                <a:solidFill>
                  <a:srgbClr val="FFFFFF"/>
                </a:solidFill>
                <a:latin typeface="Arial"/>
                <a:cs typeface="Arial"/>
              </a:rPr>
              <a:t>:</a:t>
            </a:r>
            <a:r>
              <a:rPr sz="1000" spc="-101" dirty="0" smtClean="0">
                <a:solidFill>
                  <a:srgbClr val="FFFFFF"/>
                </a:solidFill>
                <a:latin typeface="Arial"/>
                <a:cs typeface="Arial"/>
              </a:rPr>
              <a:t> </a:t>
            </a:r>
            <a:r>
              <a:rPr sz="1000" spc="-50" dirty="0" smtClean="0">
                <a:solidFill>
                  <a:srgbClr val="FFFFFF"/>
                </a:solidFill>
                <a:latin typeface="Arial"/>
                <a:cs typeface="Arial"/>
              </a:rPr>
              <a:t>998039933</a:t>
            </a:r>
            <a:r>
              <a:rPr sz="1000" spc="180"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998039966</a:t>
            </a:r>
            <a:endParaRPr sz="1000" dirty="0">
              <a:latin typeface="Arial"/>
              <a:cs typeface="Arial"/>
            </a:endParaRPr>
          </a:p>
          <a:p>
            <a:pPr marL="12700" marR="19050">
              <a:lnSpc>
                <a:spcPct val="95825"/>
              </a:lnSpc>
              <a:spcBef>
                <a:spcPts val="50"/>
              </a:spcBef>
            </a:pPr>
            <a:r>
              <a:rPr sz="1000" spc="-39" dirty="0" smtClean="0">
                <a:solidFill>
                  <a:srgbClr val="FFFFFF"/>
                </a:solidFill>
                <a:latin typeface="Arial"/>
                <a:cs typeface="Arial"/>
              </a:rPr>
              <a:t>E-mail:</a:t>
            </a:r>
            <a:r>
              <a:rPr sz="1000" spc="23" dirty="0" smtClean="0">
                <a:solidFill>
                  <a:srgbClr val="FFFFFF"/>
                </a:solidFill>
                <a:latin typeface="Arial"/>
                <a:cs typeface="Arial"/>
              </a:rPr>
              <a:t> </a:t>
            </a:r>
            <a:r>
              <a:rPr sz="1000" spc="-45" dirty="0" smtClean="0">
                <a:solidFill>
                  <a:srgbClr val="FFFFFF"/>
                </a:solidFill>
                <a:latin typeface="Arial"/>
                <a:cs typeface="Arial"/>
                <a:hlinkClick r:id="rId4"/>
              </a:rPr>
              <a:t>fase@faset</a:t>
            </a:r>
            <a:r>
              <a:rPr sz="1000" spc="-38" dirty="0" smtClean="0">
                <a:solidFill>
                  <a:srgbClr val="FFFFFF"/>
                </a:solidFill>
                <a:latin typeface="Arial"/>
                <a:cs typeface="Arial"/>
                <a:hlinkClick r:id="rId4"/>
              </a:rPr>
              <a:t>r</a:t>
            </a:r>
            <a:r>
              <a:rPr sz="1000" spc="-41" dirty="0" smtClean="0">
                <a:solidFill>
                  <a:srgbClr val="FFFFFF"/>
                </a:solidFill>
                <a:latin typeface="Arial"/>
                <a:cs typeface="Arial"/>
                <a:hlinkClick r:id="rId4"/>
              </a:rPr>
              <a:t>on.</a:t>
            </a:r>
            <a:r>
              <a:rPr sz="1000" spc="-53" dirty="0" smtClean="0">
                <a:solidFill>
                  <a:srgbClr val="FFFFFF"/>
                </a:solidFill>
                <a:latin typeface="Arial"/>
                <a:cs typeface="Arial"/>
                <a:hlinkClick r:id="rId4"/>
              </a:rPr>
              <a:t>c</a:t>
            </a:r>
            <a:r>
              <a:rPr sz="1000" spc="-62" dirty="0" smtClean="0">
                <a:solidFill>
                  <a:srgbClr val="FFFFFF"/>
                </a:solidFill>
                <a:latin typeface="Arial"/>
                <a:cs typeface="Arial"/>
                <a:hlinkClick r:id="rId4"/>
              </a:rPr>
              <a:t>om</a:t>
            </a:r>
            <a:r>
              <a:rPr sz="1000" spc="215" dirty="0" smtClean="0">
                <a:solidFill>
                  <a:srgbClr val="FFFFFF"/>
                </a:solidFill>
                <a:latin typeface="Arial"/>
                <a:cs typeface="Arial"/>
                <a:hlinkClick r:id="rId4"/>
              </a:rPr>
              <a:t> </a:t>
            </a:r>
            <a:r>
              <a:rPr sz="1000" spc="-25" dirty="0" smtClean="0">
                <a:solidFill>
                  <a:srgbClr val="FFFFFF"/>
                </a:solidFill>
                <a:latin typeface="Arial"/>
                <a:cs typeface="Arial"/>
              </a:rPr>
              <a:t>;</a:t>
            </a:r>
            <a:r>
              <a:rPr sz="1000" spc="-89" dirty="0" smtClean="0">
                <a:solidFill>
                  <a:srgbClr val="FFFFFF"/>
                </a:solidFill>
                <a:latin typeface="Arial"/>
                <a:cs typeface="Arial"/>
              </a:rPr>
              <a:t> </a:t>
            </a:r>
            <a:r>
              <a:rPr sz="1000" spc="-14" dirty="0" smtClean="0">
                <a:solidFill>
                  <a:srgbClr val="FFFFFF"/>
                </a:solidFill>
                <a:latin typeface="Arial"/>
                <a:cs typeface="Arial"/>
                <a:hlinkClick r:id="rId5"/>
              </a:rPr>
              <a:t>v</a:t>
            </a:r>
            <a:r>
              <a:rPr sz="1000" spc="0" dirty="0" smtClean="0">
                <a:solidFill>
                  <a:srgbClr val="FFFFFF"/>
                </a:solidFill>
                <a:latin typeface="Arial"/>
                <a:cs typeface="Arial"/>
                <a:hlinkClick r:id="rId5"/>
              </a:rPr>
              <a:t>e</a:t>
            </a:r>
            <a:r>
              <a:rPr sz="1000" spc="-4" dirty="0" smtClean="0">
                <a:solidFill>
                  <a:srgbClr val="FFFFFF"/>
                </a:solidFill>
                <a:latin typeface="Arial"/>
                <a:cs typeface="Arial"/>
                <a:hlinkClick r:id="rId5"/>
              </a:rPr>
              <a:t>n</a:t>
            </a:r>
            <a:r>
              <a:rPr sz="1000" spc="0" dirty="0" smtClean="0">
                <a:solidFill>
                  <a:srgbClr val="FFFFFF"/>
                </a:solidFill>
                <a:latin typeface="Arial"/>
                <a:cs typeface="Arial"/>
                <a:hlinkClick r:id="rId5"/>
              </a:rPr>
              <a:t>tas@faset</a:t>
            </a:r>
            <a:r>
              <a:rPr sz="1000" spc="-9" dirty="0" smtClean="0">
                <a:solidFill>
                  <a:srgbClr val="FFFFFF"/>
                </a:solidFill>
                <a:latin typeface="Arial"/>
                <a:cs typeface="Arial"/>
                <a:hlinkClick r:id="rId5"/>
              </a:rPr>
              <a:t>r</a:t>
            </a:r>
            <a:r>
              <a:rPr sz="1000" spc="0" dirty="0" smtClean="0">
                <a:solidFill>
                  <a:srgbClr val="FFFFFF"/>
                </a:solidFill>
                <a:latin typeface="Arial"/>
                <a:cs typeface="Arial"/>
                <a:hlinkClick r:id="rId5"/>
              </a:rPr>
              <a:t>on.</a:t>
            </a:r>
            <a:r>
              <a:rPr sz="1000" spc="-9" dirty="0" smtClean="0">
                <a:solidFill>
                  <a:srgbClr val="FFFFFF"/>
                </a:solidFill>
                <a:latin typeface="Arial"/>
                <a:cs typeface="Arial"/>
                <a:hlinkClick r:id="rId5"/>
              </a:rPr>
              <a:t>c</a:t>
            </a:r>
            <a:r>
              <a:rPr sz="1000" spc="0" dirty="0" smtClean="0">
                <a:solidFill>
                  <a:srgbClr val="FFFFFF"/>
                </a:solidFill>
                <a:latin typeface="Arial"/>
                <a:cs typeface="Arial"/>
                <a:hlinkClick r:id="rId5"/>
              </a:rPr>
              <a:t>om</a:t>
            </a:r>
            <a:endParaRPr sz="1000" dirty="0">
              <a:latin typeface="Arial"/>
              <a:cs typeface="Arial"/>
            </a:endParaRPr>
          </a:p>
          <a:p>
            <a:pPr marL="12700" marR="19050">
              <a:lnSpc>
                <a:spcPct val="95825"/>
              </a:lnSpc>
              <a:spcBef>
                <a:spcPts val="50"/>
              </a:spcBef>
            </a:pPr>
            <a:r>
              <a:rPr sz="1000" b="1" i="1" spc="19" dirty="0" smtClean="0">
                <a:solidFill>
                  <a:srgbClr val="FFFFFF"/>
                </a:solidFill>
                <a:latin typeface="Arial"/>
                <a:cs typeface="Arial"/>
                <a:hlinkClick r:id="rId6"/>
              </a:rPr>
              <a:t>ww</a:t>
            </a:r>
            <a:r>
              <a:rPr sz="1000" b="1" i="1" spc="-44" dirty="0" smtClean="0">
                <a:solidFill>
                  <a:srgbClr val="FFFFFF"/>
                </a:solidFill>
                <a:latin typeface="Arial"/>
                <a:cs typeface="Arial"/>
                <a:hlinkClick r:id="rId6"/>
              </a:rPr>
              <a:t>w</a:t>
            </a:r>
            <a:r>
              <a:rPr sz="1000" b="1" i="1" spc="0" dirty="0" smtClean="0">
                <a:solidFill>
                  <a:srgbClr val="FFFFFF"/>
                </a:solidFill>
                <a:latin typeface="Arial"/>
                <a:cs typeface="Arial"/>
                <a:hlinkClick r:id="rId6"/>
              </a:rPr>
              <a:t>.</a:t>
            </a:r>
            <a:r>
              <a:rPr sz="1000" b="1" i="1" spc="-9" dirty="0" smtClean="0">
                <a:solidFill>
                  <a:srgbClr val="FFFFFF"/>
                </a:solidFill>
                <a:latin typeface="Arial"/>
                <a:cs typeface="Arial"/>
                <a:hlinkClick r:id="rId6"/>
              </a:rPr>
              <a:t>f</a:t>
            </a:r>
            <a:r>
              <a:rPr sz="1000" b="1" i="1" spc="0" dirty="0" smtClean="0">
                <a:solidFill>
                  <a:srgbClr val="FFFFFF"/>
                </a:solidFill>
                <a:latin typeface="Arial"/>
                <a:cs typeface="Arial"/>
                <a:hlinkClick r:id="rId6"/>
              </a:rPr>
              <a:t>asetron.</a:t>
            </a:r>
            <a:r>
              <a:rPr sz="1000" b="1" i="1" spc="-9" dirty="0" smtClean="0">
                <a:solidFill>
                  <a:srgbClr val="FFFFFF"/>
                </a:solidFill>
                <a:latin typeface="Arial"/>
                <a:cs typeface="Arial"/>
                <a:hlinkClick r:id="rId6"/>
              </a:rPr>
              <a:t>c</a:t>
            </a:r>
            <a:r>
              <a:rPr sz="1000" b="1" i="1" spc="0" dirty="0" smtClean="0">
                <a:solidFill>
                  <a:srgbClr val="FFFFFF"/>
                </a:solidFill>
                <a:latin typeface="Arial"/>
                <a:cs typeface="Arial"/>
                <a:hlinkClick r:id="rId6"/>
              </a:rPr>
              <a:t>om</a:t>
            </a:r>
            <a:endParaRPr sz="1000" dirty="0">
              <a:latin typeface="Arial"/>
              <a:cs typeface="Arial"/>
            </a:endParaRPr>
          </a:p>
        </p:txBody>
      </p:sp>
      <p:sp>
        <p:nvSpPr>
          <p:cNvPr id="15" name="object 9">
            <a:hlinkClick r:id="rId7"/>
          </p:cNvPr>
          <p:cNvSpPr/>
          <p:nvPr/>
        </p:nvSpPr>
        <p:spPr>
          <a:xfrm>
            <a:off x="4699650" y="5855322"/>
            <a:ext cx="1622549" cy="675462"/>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16" name="object 8">
            <a:hlinkClick r:id="rId9"/>
          </p:cNvPr>
          <p:cNvSpPr/>
          <p:nvPr/>
        </p:nvSpPr>
        <p:spPr>
          <a:xfrm>
            <a:off x="7449480" y="6129744"/>
            <a:ext cx="627808" cy="562010"/>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pic>
        <p:nvPicPr>
          <p:cNvPr id="17" name="Picture 10" descr="http://ztona.org/wp-content/uploads/2_facebook_logo.jpg">
            <a:hlinkClick r:id="rId7"/>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6736886" y="6129744"/>
            <a:ext cx="578314" cy="582202"/>
          </a:xfrm>
          <a:prstGeom prst="roundRect">
            <a:avLst/>
          </a:prstGeom>
          <a:noFill/>
          <a:extLst>
            <a:ext uri="{909E8E84-426E-40DD-AFC4-6F175D3DCCD1}">
              <a14:hiddenFill xmlns:a14="http://schemas.microsoft.com/office/drawing/2010/main">
                <a:solidFill>
                  <a:srgbClr val="FFFFFF"/>
                </a:solidFill>
              </a14:hiddenFill>
            </a:ext>
          </a:extLst>
        </p:spPr>
      </p:pic>
      <p:pic>
        <p:nvPicPr>
          <p:cNvPr id="6" name="5 Imagen"/>
          <p:cNvPicPr>
            <a:picLocks noChangeAspect="1"/>
          </p:cNvPicPr>
          <p:nvPr/>
        </p:nvPicPr>
        <p:blipFill rotWithShape="1">
          <a:blip r:embed="rId12" cstate="print">
            <a:extLst>
              <a:ext uri="{28A0092B-C50C-407E-A947-70E740481C1C}">
                <a14:useLocalDpi xmlns:a14="http://schemas.microsoft.com/office/drawing/2010/main" val="0"/>
              </a:ext>
            </a:extLst>
          </a:blip>
          <a:srcRect l="11667" t="12502" b="6521"/>
          <a:stretch/>
        </p:blipFill>
        <p:spPr>
          <a:xfrm>
            <a:off x="2057400" y="2590800"/>
            <a:ext cx="2299576" cy="2895601"/>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19600" y="2590884"/>
            <a:ext cx="2050856" cy="2895517"/>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200" y="2581893"/>
            <a:ext cx="1905000" cy="2895602"/>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43520" y="2581892"/>
            <a:ext cx="2524280" cy="2904509"/>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object 16"/>
          <p:cNvSpPr txBox="1"/>
          <p:nvPr/>
        </p:nvSpPr>
        <p:spPr>
          <a:xfrm>
            <a:off x="9525" y="1546899"/>
            <a:ext cx="9134475" cy="510501"/>
          </a:xfrm>
          <a:prstGeom prst="rect">
            <a:avLst/>
          </a:prstGeom>
        </p:spPr>
        <p:txBody>
          <a:bodyPr wrap="square" lIns="0" tIns="0" rIns="0" bIns="0" rtlCol="0">
            <a:noAutofit/>
          </a:bodyPr>
          <a:lstStyle/>
          <a:p>
            <a:pPr marL="19519" algn="ctr">
              <a:lnSpc>
                <a:spcPts val="3130"/>
              </a:lnSpc>
              <a:spcBef>
                <a:spcPts val="156"/>
              </a:spcBef>
            </a:pPr>
            <a:r>
              <a:rPr lang="es-ES" sz="3000" i="1"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a:rPr>
              <a:t>PROCESO DE FABRICACIÓN </a:t>
            </a:r>
            <a:r>
              <a:rPr lang="es-ES" sz="3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a:rPr>
              <a:t>– METAL MECÁNICA</a:t>
            </a:r>
            <a:endParaRPr lang="es-ES"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a:endParaRPr>
          </a:p>
          <a:p>
            <a:pPr marL="19519" algn="ctr">
              <a:lnSpc>
                <a:spcPts val="3130"/>
              </a:lnSpc>
              <a:spcBef>
                <a:spcPts val="156"/>
              </a:spcBef>
            </a:pPr>
            <a:endParaRPr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a:endParaRPr>
          </a:p>
        </p:txBody>
      </p:sp>
      <p:sp>
        <p:nvSpPr>
          <p:cNvPr id="19" name="object 4"/>
          <p:cNvSpPr/>
          <p:nvPr/>
        </p:nvSpPr>
        <p:spPr>
          <a:xfrm>
            <a:off x="0" y="590602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sp>
        <p:nvSpPr>
          <p:cNvPr id="20" name="object 4"/>
          <p:cNvSpPr/>
          <p:nvPr/>
        </p:nvSpPr>
        <p:spPr>
          <a:xfrm>
            <a:off x="0" y="198120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pic>
        <p:nvPicPr>
          <p:cNvPr id="21" name="20 Imagen">
            <a:hlinkClick r:id="rId6"/>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24827"/>
            <a:ext cx="5510923" cy="1625027"/>
          </a:xfrm>
          <a:prstGeom prst="rect">
            <a:avLst/>
          </a:prstGeom>
        </p:spPr>
      </p:pic>
    </p:spTree>
  </p:cSld>
  <p:clrMapOvr>
    <a:masterClrMapping/>
  </p:clrMapOvr>
  <p:transition spd="slow" advTm="8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Scale>
                                      <p:cBhvr>
                                        <p:cTn id="7" dur="1000" decel="50000" fill="hold">
                                          <p:stCondLst>
                                            <p:cond delay="0"/>
                                          </p:stCondLst>
                                        </p:cTn>
                                        <p:tgtEl>
                                          <p:spTgt spid="205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50"/>
                                        </p:tgtEl>
                                        <p:attrNameLst>
                                          <p:attrName>ppt_x</p:attrName>
                                          <p:attrName>ppt_y</p:attrName>
                                        </p:attrNameLst>
                                      </p:cBhvr>
                                    </p:animMotion>
                                    <p:animEffect transition="in" filter="fade">
                                      <p:cBhvr>
                                        <p:cTn id="9" dur="1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Scale>
                                      <p:cBhvr>
                                        <p:cTn id="14"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6"/>
                                        </p:tgtEl>
                                        <p:attrNameLst>
                                          <p:attrName>ppt_x</p:attrName>
                                          <p:attrName>ppt_y</p:attrName>
                                        </p:attrNameLst>
                                      </p:cBhvr>
                                    </p:animMotion>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Scale>
                                      <p:cBhvr>
                                        <p:cTn id="21"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3074"/>
                                        </p:tgtEl>
                                        <p:attrNameLst>
                                          <p:attrName>ppt_x</p:attrName>
                                          <p:attrName>ppt_y</p:attrName>
                                        </p:attrNameLst>
                                      </p:cBhvr>
                                    </p:animMotion>
                                    <p:animEffect transition="in" filter="fade">
                                      <p:cBhvr>
                                        <p:cTn id="23" dur="10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2052"/>
                                        </p:tgtEl>
                                        <p:attrNameLst>
                                          <p:attrName>style.visibility</p:attrName>
                                        </p:attrNameLst>
                                      </p:cBhvr>
                                      <p:to>
                                        <p:strVal val="visible"/>
                                      </p:to>
                                    </p:set>
                                    <p:animScale>
                                      <p:cBhvr>
                                        <p:cTn id="28" dur="1000" decel="50000" fill="hold">
                                          <p:stCondLst>
                                            <p:cond delay="0"/>
                                          </p:stCondLst>
                                        </p:cTn>
                                        <p:tgtEl>
                                          <p:spTgt spid="205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2052"/>
                                        </p:tgtEl>
                                        <p:attrNameLst>
                                          <p:attrName>ppt_x</p:attrName>
                                          <p:attrName>ppt_y</p:attrName>
                                        </p:attrNameLst>
                                      </p:cBhvr>
                                    </p:animMotion>
                                    <p:animEffect transition="in" filter="fade">
                                      <p:cBhvr>
                                        <p:cTn id="30"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5" name="object 5"/>
          <p:cNvSpPr/>
          <p:nvPr/>
        </p:nvSpPr>
        <p:spPr>
          <a:xfrm>
            <a:off x="5867999" y="228326"/>
            <a:ext cx="3042000" cy="119034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10" name="object 10"/>
          <p:cNvSpPr txBox="1"/>
          <p:nvPr/>
        </p:nvSpPr>
        <p:spPr>
          <a:xfrm>
            <a:off x="257299" y="6029907"/>
            <a:ext cx="4327868" cy="761684"/>
          </a:xfrm>
          <a:prstGeom prst="rect">
            <a:avLst/>
          </a:prstGeom>
        </p:spPr>
        <p:txBody>
          <a:bodyPr wrap="square" lIns="0" tIns="0" rIns="0" bIns="0" rtlCol="0">
            <a:noAutofit/>
          </a:bodyPr>
          <a:lstStyle/>
          <a:p>
            <a:pPr marL="12700" marR="19050">
              <a:lnSpc>
                <a:spcPts val="1105"/>
              </a:lnSpc>
              <a:spcBef>
                <a:spcPts val="55"/>
              </a:spcBef>
            </a:pPr>
            <a:r>
              <a:rPr sz="1000" spc="-81" dirty="0" smtClean="0">
                <a:solidFill>
                  <a:srgbClr val="FFFFFF"/>
                </a:solidFill>
                <a:latin typeface="Arial"/>
                <a:cs typeface="Arial"/>
              </a:rPr>
              <a:t>C</a:t>
            </a:r>
            <a:r>
              <a:rPr sz="1000" spc="-38" dirty="0" smtClean="0">
                <a:solidFill>
                  <a:srgbClr val="FFFFFF"/>
                </a:solidFill>
                <a:latin typeface="Arial"/>
                <a:cs typeface="Arial"/>
              </a:rPr>
              <a:t>alle</a:t>
            </a:r>
            <a:r>
              <a:rPr sz="1000" spc="-11" dirty="0" smtClean="0">
                <a:solidFill>
                  <a:srgbClr val="FFFFFF"/>
                </a:solidFill>
                <a:latin typeface="Arial"/>
                <a:cs typeface="Arial"/>
              </a:rPr>
              <a:t> </a:t>
            </a:r>
            <a:r>
              <a:rPr sz="1000" spc="-42" dirty="0" smtClean="0">
                <a:solidFill>
                  <a:srgbClr val="FFFFFF"/>
                </a:solidFill>
                <a:latin typeface="Arial"/>
                <a:cs typeface="Arial"/>
              </a:rPr>
              <a:t>los</a:t>
            </a:r>
            <a:r>
              <a:rPr sz="1000" spc="6" dirty="0" smtClean="0">
                <a:solidFill>
                  <a:srgbClr val="FFFFFF"/>
                </a:solidFill>
                <a:latin typeface="Arial"/>
                <a:cs typeface="Arial"/>
              </a:rPr>
              <a:t> </a:t>
            </a:r>
            <a:r>
              <a:rPr sz="1000" spc="-67" dirty="0" smtClean="0">
                <a:solidFill>
                  <a:srgbClr val="FFFFFF"/>
                </a:solidFill>
                <a:latin typeface="Arial"/>
                <a:cs typeface="Arial"/>
              </a:rPr>
              <a:t>R</a:t>
            </a:r>
            <a:r>
              <a:rPr sz="1000" spc="-48" dirty="0" smtClean="0">
                <a:solidFill>
                  <a:srgbClr val="FFFFFF"/>
                </a:solidFill>
                <a:latin typeface="Arial"/>
                <a:cs typeface="Arial"/>
              </a:rPr>
              <a:t>osales</a:t>
            </a:r>
            <a:r>
              <a:rPr sz="1000" spc="-98" dirty="0" smtClean="0">
                <a:solidFill>
                  <a:srgbClr val="FFFFFF"/>
                </a:solidFill>
                <a:latin typeface="Arial"/>
                <a:cs typeface="Arial"/>
              </a:rPr>
              <a:t> </a:t>
            </a:r>
            <a:r>
              <a:rPr sz="1000" spc="-53" dirty="0" smtClean="0">
                <a:solidFill>
                  <a:srgbClr val="FFFFFF"/>
                </a:solidFill>
                <a:latin typeface="Arial"/>
                <a:cs typeface="Arial"/>
              </a:rPr>
              <a:t>Mz.</a:t>
            </a:r>
            <a:r>
              <a:rPr sz="1000" spc="-21" dirty="0" smtClean="0">
                <a:solidFill>
                  <a:srgbClr val="FFFFFF"/>
                </a:solidFill>
                <a:latin typeface="Arial"/>
                <a:cs typeface="Arial"/>
              </a:rPr>
              <a:t> </a:t>
            </a:r>
            <a:r>
              <a:rPr sz="1000" spc="-72" dirty="0" smtClean="0">
                <a:solidFill>
                  <a:srgbClr val="FFFFFF"/>
                </a:solidFill>
                <a:latin typeface="Arial"/>
                <a:cs typeface="Arial"/>
              </a:rPr>
              <a:t>H</a:t>
            </a:r>
            <a:r>
              <a:rPr sz="1000" spc="-48" dirty="0" smtClean="0">
                <a:solidFill>
                  <a:srgbClr val="FFFFFF"/>
                </a:solidFill>
                <a:latin typeface="Arial"/>
                <a:cs typeface="Arial"/>
              </a:rPr>
              <a:t> </a:t>
            </a:r>
            <a:r>
              <a:rPr sz="1000" spc="-71" dirty="0" smtClean="0">
                <a:solidFill>
                  <a:srgbClr val="FFFFFF"/>
                </a:solidFill>
                <a:latin typeface="Arial"/>
                <a:cs typeface="Arial"/>
              </a:rPr>
              <a:t>L</a:t>
            </a:r>
            <a:r>
              <a:rPr sz="1000" spc="67" dirty="0" smtClean="0">
                <a:solidFill>
                  <a:srgbClr val="FFFFFF"/>
                </a:solidFill>
                <a:latin typeface="Arial"/>
                <a:cs typeface="Arial"/>
              </a:rPr>
              <a:t>t</a:t>
            </a:r>
            <a:r>
              <a:rPr sz="1000" spc="-33" dirty="0" smtClean="0">
                <a:solidFill>
                  <a:srgbClr val="FFFFFF"/>
                </a:solidFill>
                <a:latin typeface="Arial"/>
                <a:cs typeface="Arial"/>
              </a:rPr>
              <a:t>.8</a:t>
            </a:r>
            <a:r>
              <a:rPr sz="1000" spc="-69" dirty="0" smtClean="0">
                <a:solidFill>
                  <a:srgbClr val="FFFFFF"/>
                </a:solidFill>
                <a:latin typeface="Arial"/>
                <a:cs typeface="Arial"/>
              </a:rPr>
              <a:t> </a:t>
            </a:r>
            <a:r>
              <a:rPr sz="1000" spc="-21" dirty="0" smtClean="0">
                <a:solidFill>
                  <a:srgbClr val="FFFFFF"/>
                </a:solidFill>
                <a:latin typeface="Arial"/>
                <a:cs typeface="Arial"/>
              </a:rPr>
              <a:t>Ur</a:t>
            </a:r>
            <a:r>
              <a:rPr sz="1000" spc="-50" dirty="0" smtClean="0">
                <a:solidFill>
                  <a:srgbClr val="FFFFFF"/>
                </a:solidFill>
                <a:latin typeface="Arial"/>
                <a:cs typeface="Arial"/>
              </a:rPr>
              <a:t>b</a:t>
            </a:r>
            <a:r>
              <a:rPr sz="1000" spc="-11" dirty="0" smtClean="0">
                <a:solidFill>
                  <a:srgbClr val="FFFFFF"/>
                </a:solidFill>
                <a:latin typeface="Arial"/>
                <a:cs typeface="Arial"/>
              </a:rPr>
              <a:t>.</a:t>
            </a:r>
            <a:r>
              <a:rPr sz="1000" spc="-56" dirty="0" smtClean="0">
                <a:solidFill>
                  <a:srgbClr val="FFFFFF"/>
                </a:solidFill>
                <a:latin typeface="Arial"/>
                <a:cs typeface="Arial"/>
              </a:rPr>
              <a:t> </a:t>
            </a:r>
            <a:r>
              <a:rPr sz="1000" spc="-158" dirty="0" smtClean="0">
                <a:solidFill>
                  <a:srgbClr val="FFFFFF"/>
                </a:solidFill>
                <a:latin typeface="Arial"/>
                <a:cs typeface="Arial"/>
              </a:rPr>
              <a:t>S</a:t>
            </a:r>
            <a:r>
              <a:rPr sz="1000" spc="0" dirty="0" smtClean="0">
                <a:solidFill>
                  <a:srgbClr val="FFFFFF"/>
                </a:solidFill>
                <a:latin typeface="Arial"/>
                <a:cs typeface="Arial"/>
              </a:rPr>
              <a:t>han</a:t>
            </a:r>
            <a:r>
              <a:rPr sz="1000" spc="-4" dirty="0" smtClean="0">
                <a:solidFill>
                  <a:srgbClr val="FFFFFF"/>
                </a:solidFill>
                <a:latin typeface="Arial"/>
                <a:cs typeface="Arial"/>
              </a:rPr>
              <a:t>g</a:t>
            </a:r>
            <a:r>
              <a:rPr sz="1000" spc="-15" dirty="0" smtClean="0">
                <a:solidFill>
                  <a:srgbClr val="FFFFFF"/>
                </a:solidFill>
                <a:latin typeface="Arial"/>
                <a:cs typeface="Arial"/>
              </a:rPr>
              <a:t>ri-La</a:t>
            </a:r>
            <a:r>
              <a:rPr sz="1000" spc="-69" dirty="0" smtClean="0">
                <a:solidFill>
                  <a:srgbClr val="FFFFFF"/>
                </a:solidFill>
                <a:latin typeface="Arial"/>
                <a:cs typeface="Arial"/>
              </a:rPr>
              <a:t> </a:t>
            </a:r>
            <a:r>
              <a:rPr sz="1000" spc="-123" dirty="0" smtClean="0">
                <a:solidFill>
                  <a:srgbClr val="FFFFFF"/>
                </a:solidFill>
                <a:latin typeface="Arial"/>
                <a:cs typeface="Arial"/>
              </a:rPr>
              <a:t>P</a:t>
            </a:r>
            <a:r>
              <a:rPr sz="1000" spc="-5" dirty="0" smtClean="0">
                <a:solidFill>
                  <a:srgbClr val="FFFFFF"/>
                </a:solidFill>
                <a:latin typeface="Arial"/>
                <a:cs typeface="Arial"/>
              </a:rPr>
              <a:t>ue</a:t>
            </a:r>
            <a:r>
              <a:rPr sz="1000" spc="-10" dirty="0" smtClean="0">
                <a:solidFill>
                  <a:srgbClr val="FFFFFF"/>
                </a:solidFill>
                <a:latin typeface="Arial"/>
                <a:cs typeface="Arial"/>
              </a:rPr>
              <a:t>n</a:t>
            </a:r>
            <a:r>
              <a:rPr sz="1000" spc="67" dirty="0" smtClean="0">
                <a:solidFill>
                  <a:srgbClr val="FFFFFF"/>
                </a:solidFill>
                <a:latin typeface="Arial"/>
                <a:cs typeface="Arial"/>
              </a:rPr>
              <a:t>t</a:t>
            </a:r>
            <a:r>
              <a:rPr sz="1000" spc="-44" dirty="0" smtClean="0">
                <a:solidFill>
                  <a:srgbClr val="FFFFFF"/>
                </a:solidFill>
                <a:latin typeface="Arial"/>
                <a:cs typeface="Arial"/>
              </a:rPr>
              <a:t>e</a:t>
            </a:r>
            <a:r>
              <a:rPr sz="1000" spc="-69" dirty="0" smtClean="0">
                <a:solidFill>
                  <a:srgbClr val="FFFFFF"/>
                </a:solidFill>
                <a:latin typeface="Arial"/>
                <a:cs typeface="Arial"/>
              </a:rPr>
              <a:t> </a:t>
            </a:r>
            <a:r>
              <a:rPr sz="1000" spc="-42" dirty="0" smtClean="0">
                <a:solidFill>
                  <a:srgbClr val="FFFFFF"/>
                </a:solidFill>
                <a:latin typeface="Arial"/>
                <a:cs typeface="Arial"/>
              </a:rPr>
              <a:t>P</a:t>
            </a:r>
            <a:r>
              <a:rPr sz="1000" spc="-22" dirty="0" smtClean="0">
                <a:solidFill>
                  <a:srgbClr val="FFFFFF"/>
                </a:solidFill>
                <a:latin typeface="Arial"/>
                <a:cs typeface="Arial"/>
              </a:rPr>
              <a:t>ied</a:t>
            </a:r>
            <a:r>
              <a:rPr sz="1000" spc="-25" dirty="0" smtClean="0">
                <a:solidFill>
                  <a:srgbClr val="FFFFFF"/>
                </a:solidFill>
                <a:latin typeface="Arial"/>
                <a:cs typeface="Arial"/>
              </a:rPr>
              <a:t>r</a:t>
            </a:r>
            <a:r>
              <a:rPr sz="1000" spc="-27" dirty="0" smtClean="0">
                <a:solidFill>
                  <a:srgbClr val="FFFFFF"/>
                </a:solidFill>
                <a:latin typeface="Arial"/>
                <a:cs typeface="Arial"/>
              </a:rPr>
              <a:t>a</a:t>
            </a:r>
            <a:r>
              <a:rPr sz="1000" spc="-56" dirty="0" smtClean="0">
                <a:solidFill>
                  <a:srgbClr val="FFFFFF"/>
                </a:solidFill>
                <a:latin typeface="Arial"/>
                <a:cs typeface="Arial"/>
              </a:rPr>
              <a:t> </a:t>
            </a:r>
            <a:r>
              <a:rPr sz="1000" spc="-25" dirty="0" smtClean="0">
                <a:solidFill>
                  <a:srgbClr val="FFFFFF"/>
                </a:solidFill>
                <a:latin typeface="Arial"/>
                <a:cs typeface="Arial"/>
              </a:rPr>
              <a:t>Lima-</a:t>
            </a:r>
            <a:r>
              <a:rPr sz="1000" spc="-44" dirty="0" smtClean="0">
                <a:solidFill>
                  <a:srgbClr val="FFFFFF"/>
                </a:solidFill>
                <a:latin typeface="Arial"/>
                <a:cs typeface="Arial"/>
              </a:rPr>
              <a:t> </a:t>
            </a:r>
            <a:r>
              <a:rPr sz="1000" spc="-138" dirty="0" smtClean="0">
                <a:solidFill>
                  <a:srgbClr val="FFFFFF"/>
                </a:solidFill>
                <a:latin typeface="Arial"/>
                <a:cs typeface="Arial"/>
              </a:rPr>
              <a:t>P</a:t>
            </a:r>
            <a:r>
              <a:rPr sz="1000" spc="-4" dirty="0" smtClean="0">
                <a:solidFill>
                  <a:srgbClr val="FFFFFF"/>
                </a:solidFill>
                <a:latin typeface="Arial"/>
                <a:cs typeface="Arial"/>
              </a:rPr>
              <a:t>erú</a:t>
            </a:r>
            <a:endParaRPr sz="1000" dirty="0">
              <a:latin typeface="Arial"/>
              <a:cs typeface="Arial"/>
            </a:endParaRPr>
          </a:p>
          <a:p>
            <a:pPr marL="12700">
              <a:lnSpc>
                <a:spcPct val="95825"/>
              </a:lnSpc>
            </a:pPr>
            <a:r>
              <a:rPr sz="1000" spc="-101" dirty="0" smtClean="0">
                <a:solidFill>
                  <a:srgbClr val="FFFFFF"/>
                </a:solidFill>
                <a:latin typeface="Arial"/>
                <a:cs typeface="Arial"/>
              </a:rPr>
              <a:t>T</a:t>
            </a:r>
            <a:r>
              <a:rPr sz="1000" spc="-22" dirty="0" smtClean="0">
                <a:solidFill>
                  <a:srgbClr val="FFFFFF"/>
                </a:solidFill>
                <a:latin typeface="Arial"/>
                <a:cs typeface="Arial"/>
              </a:rPr>
              <a:t>elé</a:t>
            </a:r>
            <a:r>
              <a:rPr sz="1000" spc="-23" dirty="0" smtClean="0">
                <a:solidFill>
                  <a:srgbClr val="FFFFFF"/>
                </a:solidFill>
                <a:latin typeface="Arial"/>
                <a:cs typeface="Arial"/>
              </a:rPr>
              <a:t>f</a:t>
            </a:r>
            <a:r>
              <a:rPr sz="1000" spc="-24" dirty="0" smtClean="0">
                <a:solidFill>
                  <a:srgbClr val="FFFFFF"/>
                </a:solidFill>
                <a:latin typeface="Arial"/>
                <a:cs typeface="Arial"/>
              </a:rPr>
              <a:t>onos:</a:t>
            </a:r>
            <a:r>
              <a:rPr sz="1000" spc="-46" dirty="0" smtClean="0">
                <a:solidFill>
                  <a:srgbClr val="FFFFFF"/>
                </a:solidFill>
                <a:latin typeface="Arial"/>
                <a:cs typeface="Arial"/>
              </a:rPr>
              <a:t> </a:t>
            </a:r>
            <a:r>
              <a:rPr sz="1000" spc="-26" dirty="0" smtClean="0">
                <a:solidFill>
                  <a:srgbClr val="FFFFFF"/>
                </a:solidFill>
                <a:latin typeface="Arial"/>
                <a:cs typeface="Arial"/>
              </a:rPr>
              <a:t>551-1055</a:t>
            </a:r>
            <a:r>
              <a:rPr sz="1000" spc="-27"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551-1212</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551-2052</a:t>
            </a:r>
            <a:r>
              <a:rPr sz="1000" spc="-69" dirty="0" smtClean="0">
                <a:solidFill>
                  <a:srgbClr val="FFFFFF"/>
                </a:solidFill>
                <a:latin typeface="Arial"/>
                <a:cs typeface="Arial"/>
              </a:rPr>
              <a:t> </a:t>
            </a:r>
            <a:r>
              <a:rPr sz="1000" spc="-86" dirty="0" smtClean="0">
                <a:solidFill>
                  <a:srgbClr val="FFFFFF"/>
                </a:solidFill>
                <a:latin typeface="Arial"/>
                <a:cs typeface="Arial"/>
              </a:rPr>
              <a:t>R</a:t>
            </a:r>
            <a:r>
              <a:rPr sz="1000" spc="-93" dirty="0" smtClean="0">
                <a:solidFill>
                  <a:srgbClr val="FFFFFF"/>
                </a:solidFill>
                <a:latin typeface="Arial"/>
                <a:cs typeface="Arial"/>
              </a:rPr>
              <a:t>P</a:t>
            </a:r>
            <a:r>
              <a:rPr sz="1000" spc="-66" dirty="0" smtClean="0">
                <a:solidFill>
                  <a:srgbClr val="FFFFFF"/>
                </a:solidFill>
                <a:latin typeface="Arial"/>
                <a:cs typeface="Arial"/>
              </a:rPr>
              <a:t>M:</a:t>
            </a:r>
            <a:r>
              <a:rPr sz="1000" spc="-91" dirty="0" smtClean="0">
                <a:solidFill>
                  <a:srgbClr val="FFFFFF"/>
                </a:solidFill>
                <a:latin typeface="Arial"/>
                <a:cs typeface="Arial"/>
              </a:rPr>
              <a:t> </a:t>
            </a:r>
            <a:r>
              <a:rPr sz="1000" spc="-66" dirty="0" smtClean="0">
                <a:solidFill>
                  <a:srgbClr val="FFFFFF"/>
                </a:solidFill>
                <a:latin typeface="Arial"/>
                <a:cs typeface="Arial"/>
              </a:rPr>
              <a:t>#541338</a:t>
            </a:r>
            <a:r>
              <a:rPr sz="1000" spc="-33" dirty="0" smtClean="0">
                <a:solidFill>
                  <a:srgbClr val="FFFFFF"/>
                </a:solidFill>
                <a:latin typeface="Arial"/>
                <a:cs typeface="Arial"/>
              </a:rPr>
              <a:t> </a:t>
            </a:r>
            <a:r>
              <a:rPr sz="1000" spc="-3"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2" dirty="0" smtClean="0">
                <a:solidFill>
                  <a:srgbClr val="FFFFFF"/>
                </a:solidFill>
                <a:latin typeface="Arial"/>
                <a:cs typeface="Arial"/>
              </a:rPr>
              <a:t>#541339</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#558887</a:t>
            </a:r>
            <a:endParaRPr sz="1000" dirty="0">
              <a:latin typeface="Arial"/>
              <a:cs typeface="Arial"/>
            </a:endParaRPr>
          </a:p>
          <a:p>
            <a:pPr marL="12700" marR="19050">
              <a:lnSpc>
                <a:spcPct val="95825"/>
              </a:lnSpc>
              <a:spcBef>
                <a:spcPts val="50"/>
              </a:spcBef>
            </a:pPr>
            <a:r>
              <a:rPr sz="1000" spc="-50" dirty="0" smtClean="0">
                <a:solidFill>
                  <a:srgbClr val="FFFFFF"/>
                </a:solidFill>
                <a:latin typeface="Arial"/>
                <a:cs typeface="Arial"/>
              </a:rPr>
              <a:t>N</a:t>
            </a:r>
            <a:r>
              <a:rPr sz="1000" spc="-48" dirty="0" smtClean="0">
                <a:solidFill>
                  <a:srgbClr val="FFFFFF"/>
                </a:solidFill>
                <a:latin typeface="Arial"/>
                <a:cs typeface="Arial"/>
              </a:rPr>
              <a:t>e</a:t>
            </a:r>
            <a:r>
              <a:rPr sz="1000" spc="4" dirty="0" smtClean="0">
                <a:solidFill>
                  <a:srgbClr val="FFFFFF"/>
                </a:solidFill>
                <a:latin typeface="Arial"/>
                <a:cs typeface="Arial"/>
              </a:rPr>
              <a:t>x</a:t>
            </a:r>
            <a:r>
              <a:rPr sz="1000" spc="67" dirty="0" smtClean="0">
                <a:solidFill>
                  <a:srgbClr val="FFFFFF"/>
                </a:solidFill>
                <a:latin typeface="Arial"/>
                <a:cs typeface="Arial"/>
              </a:rPr>
              <a:t>t</a:t>
            </a:r>
            <a:r>
              <a:rPr sz="1000" spc="-17" dirty="0" smtClean="0">
                <a:solidFill>
                  <a:srgbClr val="FFFFFF"/>
                </a:solidFill>
                <a:latin typeface="Arial"/>
                <a:cs typeface="Arial"/>
              </a:rPr>
              <a:t>el:</a:t>
            </a:r>
            <a:r>
              <a:rPr sz="1000" spc="-69" dirty="0" smtClean="0">
                <a:solidFill>
                  <a:srgbClr val="FFFFFF"/>
                </a:solidFill>
                <a:latin typeface="Arial"/>
                <a:cs typeface="Arial"/>
              </a:rPr>
              <a:t> </a:t>
            </a:r>
            <a:r>
              <a:rPr lang="es-ES" sz="1000" spc="-16" dirty="0" smtClean="0">
                <a:solidFill>
                  <a:srgbClr val="FFFFFF"/>
                </a:solidFill>
                <a:latin typeface="Arial"/>
                <a:cs typeface="Arial"/>
              </a:rPr>
              <a:t>404*9564 / 130*4219 </a:t>
            </a:r>
            <a:r>
              <a:rPr sz="1000" spc="-78" dirty="0" err="1" smtClean="0">
                <a:solidFill>
                  <a:srgbClr val="FFFFFF"/>
                </a:solidFill>
                <a:latin typeface="Arial"/>
                <a:cs typeface="Arial"/>
              </a:rPr>
              <a:t>C</a:t>
            </a:r>
            <a:r>
              <a:rPr sz="1000" spc="-31" dirty="0" err="1" smtClean="0">
                <a:solidFill>
                  <a:srgbClr val="FFFFFF"/>
                </a:solidFill>
                <a:latin typeface="Arial"/>
                <a:cs typeface="Arial"/>
              </a:rPr>
              <a:t>el</a:t>
            </a:r>
            <a:r>
              <a:rPr sz="1000" spc="-31" dirty="0" smtClean="0">
                <a:solidFill>
                  <a:srgbClr val="FFFFFF"/>
                </a:solidFill>
                <a:latin typeface="Arial"/>
                <a:cs typeface="Arial"/>
              </a:rPr>
              <a:t>:</a:t>
            </a:r>
            <a:r>
              <a:rPr sz="1000" spc="-101" dirty="0" smtClean="0">
                <a:solidFill>
                  <a:srgbClr val="FFFFFF"/>
                </a:solidFill>
                <a:latin typeface="Arial"/>
                <a:cs typeface="Arial"/>
              </a:rPr>
              <a:t> </a:t>
            </a:r>
            <a:r>
              <a:rPr sz="1000" spc="-50" dirty="0" smtClean="0">
                <a:solidFill>
                  <a:srgbClr val="FFFFFF"/>
                </a:solidFill>
                <a:latin typeface="Arial"/>
                <a:cs typeface="Arial"/>
              </a:rPr>
              <a:t>998039933</a:t>
            </a:r>
            <a:r>
              <a:rPr sz="1000" spc="180"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998039966</a:t>
            </a:r>
            <a:endParaRPr sz="1000" dirty="0">
              <a:latin typeface="Arial"/>
              <a:cs typeface="Arial"/>
            </a:endParaRPr>
          </a:p>
          <a:p>
            <a:pPr marL="12700" marR="19050">
              <a:lnSpc>
                <a:spcPct val="95825"/>
              </a:lnSpc>
              <a:spcBef>
                <a:spcPts val="50"/>
              </a:spcBef>
            </a:pPr>
            <a:r>
              <a:rPr sz="1000" spc="-39" dirty="0" smtClean="0">
                <a:solidFill>
                  <a:srgbClr val="FFFFFF"/>
                </a:solidFill>
                <a:latin typeface="Arial"/>
                <a:cs typeface="Arial"/>
              </a:rPr>
              <a:t>E-mail:</a:t>
            </a:r>
            <a:r>
              <a:rPr sz="1000" spc="23" dirty="0" smtClean="0">
                <a:solidFill>
                  <a:srgbClr val="FFFFFF"/>
                </a:solidFill>
                <a:latin typeface="Arial"/>
                <a:cs typeface="Arial"/>
              </a:rPr>
              <a:t> </a:t>
            </a:r>
            <a:r>
              <a:rPr sz="1000" spc="-45" dirty="0" smtClean="0">
                <a:solidFill>
                  <a:srgbClr val="FFFFFF"/>
                </a:solidFill>
                <a:latin typeface="Arial"/>
                <a:cs typeface="Arial"/>
                <a:hlinkClick r:id="rId4"/>
              </a:rPr>
              <a:t>fase@faset</a:t>
            </a:r>
            <a:r>
              <a:rPr sz="1000" spc="-38" dirty="0" smtClean="0">
                <a:solidFill>
                  <a:srgbClr val="FFFFFF"/>
                </a:solidFill>
                <a:latin typeface="Arial"/>
                <a:cs typeface="Arial"/>
                <a:hlinkClick r:id="rId4"/>
              </a:rPr>
              <a:t>r</a:t>
            </a:r>
            <a:r>
              <a:rPr sz="1000" spc="-41" dirty="0" smtClean="0">
                <a:solidFill>
                  <a:srgbClr val="FFFFFF"/>
                </a:solidFill>
                <a:latin typeface="Arial"/>
                <a:cs typeface="Arial"/>
                <a:hlinkClick r:id="rId4"/>
              </a:rPr>
              <a:t>on.</a:t>
            </a:r>
            <a:r>
              <a:rPr sz="1000" spc="-53" dirty="0" smtClean="0">
                <a:solidFill>
                  <a:srgbClr val="FFFFFF"/>
                </a:solidFill>
                <a:latin typeface="Arial"/>
                <a:cs typeface="Arial"/>
                <a:hlinkClick r:id="rId4"/>
              </a:rPr>
              <a:t>c</a:t>
            </a:r>
            <a:r>
              <a:rPr sz="1000" spc="-62" dirty="0" smtClean="0">
                <a:solidFill>
                  <a:srgbClr val="FFFFFF"/>
                </a:solidFill>
                <a:latin typeface="Arial"/>
                <a:cs typeface="Arial"/>
                <a:hlinkClick r:id="rId4"/>
              </a:rPr>
              <a:t>om</a:t>
            </a:r>
            <a:r>
              <a:rPr sz="1000" spc="215" dirty="0" smtClean="0">
                <a:solidFill>
                  <a:srgbClr val="FFFFFF"/>
                </a:solidFill>
                <a:latin typeface="Arial"/>
                <a:cs typeface="Arial"/>
                <a:hlinkClick r:id="rId4"/>
              </a:rPr>
              <a:t> </a:t>
            </a:r>
            <a:r>
              <a:rPr sz="1000" spc="-25" dirty="0" smtClean="0">
                <a:solidFill>
                  <a:srgbClr val="FFFFFF"/>
                </a:solidFill>
                <a:latin typeface="Arial"/>
                <a:cs typeface="Arial"/>
              </a:rPr>
              <a:t>;</a:t>
            </a:r>
            <a:r>
              <a:rPr sz="1000" spc="-89" dirty="0" smtClean="0">
                <a:solidFill>
                  <a:srgbClr val="FFFFFF"/>
                </a:solidFill>
                <a:latin typeface="Arial"/>
                <a:cs typeface="Arial"/>
              </a:rPr>
              <a:t> </a:t>
            </a:r>
            <a:r>
              <a:rPr sz="1000" spc="-14" dirty="0" smtClean="0">
                <a:solidFill>
                  <a:srgbClr val="FFFFFF"/>
                </a:solidFill>
                <a:latin typeface="Arial"/>
                <a:cs typeface="Arial"/>
                <a:hlinkClick r:id="rId5"/>
              </a:rPr>
              <a:t>v</a:t>
            </a:r>
            <a:r>
              <a:rPr sz="1000" spc="0" dirty="0" smtClean="0">
                <a:solidFill>
                  <a:srgbClr val="FFFFFF"/>
                </a:solidFill>
                <a:latin typeface="Arial"/>
                <a:cs typeface="Arial"/>
                <a:hlinkClick r:id="rId5"/>
              </a:rPr>
              <a:t>e</a:t>
            </a:r>
            <a:r>
              <a:rPr sz="1000" spc="-4" dirty="0" smtClean="0">
                <a:solidFill>
                  <a:srgbClr val="FFFFFF"/>
                </a:solidFill>
                <a:latin typeface="Arial"/>
                <a:cs typeface="Arial"/>
                <a:hlinkClick r:id="rId5"/>
              </a:rPr>
              <a:t>n</a:t>
            </a:r>
            <a:r>
              <a:rPr sz="1000" spc="0" dirty="0" smtClean="0">
                <a:solidFill>
                  <a:srgbClr val="FFFFFF"/>
                </a:solidFill>
                <a:latin typeface="Arial"/>
                <a:cs typeface="Arial"/>
                <a:hlinkClick r:id="rId5"/>
              </a:rPr>
              <a:t>tas@faset</a:t>
            </a:r>
            <a:r>
              <a:rPr sz="1000" spc="-9" dirty="0" smtClean="0">
                <a:solidFill>
                  <a:srgbClr val="FFFFFF"/>
                </a:solidFill>
                <a:latin typeface="Arial"/>
                <a:cs typeface="Arial"/>
                <a:hlinkClick r:id="rId5"/>
              </a:rPr>
              <a:t>r</a:t>
            </a:r>
            <a:r>
              <a:rPr sz="1000" spc="0" dirty="0" smtClean="0">
                <a:solidFill>
                  <a:srgbClr val="FFFFFF"/>
                </a:solidFill>
                <a:latin typeface="Arial"/>
                <a:cs typeface="Arial"/>
                <a:hlinkClick r:id="rId5"/>
              </a:rPr>
              <a:t>on.</a:t>
            </a:r>
            <a:r>
              <a:rPr sz="1000" spc="-9" dirty="0" smtClean="0">
                <a:solidFill>
                  <a:srgbClr val="FFFFFF"/>
                </a:solidFill>
                <a:latin typeface="Arial"/>
                <a:cs typeface="Arial"/>
                <a:hlinkClick r:id="rId5"/>
              </a:rPr>
              <a:t>c</a:t>
            </a:r>
            <a:r>
              <a:rPr sz="1000" spc="0" dirty="0" smtClean="0">
                <a:solidFill>
                  <a:srgbClr val="FFFFFF"/>
                </a:solidFill>
                <a:latin typeface="Arial"/>
                <a:cs typeface="Arial"/>
                <a:hlinkClick r:id="rId5"/>
              </a:rPr>
              <a:t>om</a:t>
            </a:r>
            <a:endParaRPr sz="1000" dirty="0">
              <a:latin typeface="Arial"/>
              <a:cs typeface="Arial"/>
            </a:endParaRPr>
          </a:p>
          <a:p>
            <a:pPr marL="12700" marR="19050">
              <a:lnSpc>
                <a:spcPct val="95825"/>
              </a:lnSpc>
              <a:spcBef>
                <a:spcPts val="50"/>
              </a:spcBef>
            </a:pPr>
            <a:r>
              <a:rPr sz="1000" b="1" i="1" spc="19" dirty="0" smtClean="0">
                <a:solidFill>
                  <a:srgbClr val="FFFFFF"/>
                </a:solidFill>
                <a:latin typeface="Arial"/>
                <a:cs typeface="Arial"/>
                <a:hlinkClick r:id="rId6"/>
              </a:rPr>
              <a:t>ww</a:t>
            </a:r>
            <a:r>
              <a:rPr sz="1000" b="1" i="1" spc="-44" dirty="0" smtClean="0">
                <a:solidFill>
                  <a:srgbClr val="FFFFFF"/>
                </a:solidFill>
                <a:latin typeface="Arial"/>
                <a:cs typeface="Arial"/>
                <a:hlinkClick r:id="rId6"/>
              </a:rPr>
              <a:t>w</a:t>
            </a:r>
            <a:r>
              <a:rPr sz="1000" b="1" i="1" spc="0" dirty="0" smtClean="0">
                <a:solidFill>
                  <a:srgbClr val="FFFFFF"/>
                </a:solidFill>
                <a:latin typeface="Arial"/>
                <a:cs typeface="Arial"/>
                <a:hlinkClick r:id="rId6"/>
              </a:rPr>
              <a:t>.</a:t>
            </a:r>
            <a:r>
              <a:rPr sz="1000" b="1" i="1" spc="-9" dirty="0" smtClean="0">
                <a:solidFill>
                  <a:srgbClr val="FFFFFF"/>
                </a:solidFill>
                <a:latin typeface="Arial"/>
                <a:cs typeface="Arial"/>
                <a:hlinkClick r:id="rId6"/>
              </a:rPr>
              <a:t>f</a:t>
            </a:r>
            <a:r>
              <a:rPr sz="1000" b="1" i="1" spc="0" dirty="0" smtClean="0">
                <a:solidFill>
                  <a:srgbClr val="FFFFFF"/>
                </a:solidFill>
                <a:latin typeface="Arial"/>
                <a:cs typeface="Arial"/>
                <a:hlinkClick r:id="rId6"/>
              </a:rPr>
              <a:t>asetron.</a:t>
            </a:r>
            <a:r>
              <a:rPr sz="1000" b="1" i="1" spc="-9" dirty="0" smtClean="0">
                <a:solidFill>
                  <a:srgbClr val="FFFFFF"/>
                </a:solidFill>
                <a:latin typeface="Arial"/>
                <a:cs typeface="Arial"/>
                <a:hlinkClick r:id="rId6"/>
              </a:rPr>
              <a:t>c</a:t>
            </a:r>
            <a:r>
              <a:rPr sz="1000" b="1" i="1" spc="0" dirty="0" smtClean="0">
                <a:solidFill>
                  <a:srgbClr val="FFFFFF"/>
                </a:solidFill>
                <a:latin typeface="Arial"/>
                <a:cs typeface="Arial"/>
                <a:hlinkClick r:id="rId6"/>
              </a:rPr>
              <a:t>om</a:t>
            </a:r>
            <a:endParaRPr sz="1000" dirty="0">
              <a:latin typeface="Arial"/>
              <a:cs typeface="Arial"/>
            </a:endParaRPr>
          </a:p>
        </p:txBody>
      </p:sp>
      <p:sp>
        <p:nvSpPr>
          <p:cNvPr id="15" name="object 9">
            <a:hlinkClick r:id="rId7"/>
          </p:cNvPr>
          <p:cNvSpPr/>
          <p:nvPr/>
        </p:nvSpPr>
        <p:spPr>
          <a:xfrm>
            <a:off x="4699650" y="5855322"/>
            <a:ext cx="1622549" cy="675462"/>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18" name="object 8">
            <a:hlinkClick r:id="rId9"/>
          </p:cNvPr>
          <p:cNvSpPr/>
          <p:nvPr/>
        </p:nvSpPr>
        <p:spPr>
          <a:xfrm>
            <a:off x="7449480" y="6129744"/>
            <a:ext cx="627808" cy="562010"/>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pic>
        <p:nvPicPr>
          <p:cNvPr id="19" name="Picture 10" descr="http://ztona.org/wp-content/uploads/2_facebook_logo.jpg">
            <a:hlinkClick r:id="rId7"/>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6736886" y="6129744"/>
            <a:ext cx="578314" cy="582202"/>
          </a:xfrm>
          <a:prstGeom prst="round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12">
            <a:extLst>
              <a:ext uri="{28A0092B-C50C-407E-A947-70E740481C1C}">
                <a14:useLocalDpi xmlns:a14="http://schemas.microsoft.com/office/drawing/2010/main" val="0"/>
              </a:ext>
            </a:extLst>
          </a:blip>
          <a:srcRect t="17177" r="3744"/>
          <a:stretch/>
        </p:blipFill>
        <p:spPr bwMode="auto">
          <a:xfrm>
            <a:off x="76200" y="2819400"/>
            <a:ext cx="2590800" cy="2556435"/>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43200" y="2532318"/>
            <a:ext cx="3657600" cy="3030282"/>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488803" y="2769241"/>
            <a:ext cx="2549162" cy="2606594"/>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object 16"/>
          <p:cNvSpPr txBox="1"/>
          <p:nvPr/>
        </p:nvSpPr>
        <p:spPr>
          <a:xfrm>
            <a:off x="9525" y="1546899"/>
            <a:ext cx="9134475" cy="510501"/>
          </a:xfrm>
          <a:prstGeom prst="rect">
            <a:avLst/>
          </a:prstGeom>
        </p:spPr>
        <p:txBody>
          <a:bodyPr wrap="square" lIns="0" tIns="0" rIns="0" bIns="0" rtlCol="0">
            <a:noAutofit/>
          </a:bodyPr>
          <a:lstStyle/>
          <a:p>
            <a:pPr marL="19519" algn="ctr">
              <a:lnSpc>
                <a:spcPts val="3130"/>
              </a:lnSpc>
              <a:spcBef>
                <a:spcPts val="156"/>
              </a:spcBef>
            </a:pPr>
            <a:r>
              <a:rPr lang="es-ES" sz="3000" i="1"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a:rPr>
              <a:t>PROCESO DE FABRICACIÓN - </a:t>
            </a:r>
            <a:r>
              <a:rPr lang="es-ES" sz="3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a:rPr>
              <a:t>PINTURA</a:t>
            </a:r>
            <a:endParaRPr lang="es-ES"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a:endParaRPr>
          </a:p>
          <a:p>
            <a:pPr marL="19519" algn="ctr">
              <a:lnSpc>
                <a:spcPts val="3130"/>
              </a:lnSpc>
              <a:spcBef>
                <a:spcPts val="156"/>
              </a:spcBef>
            </a:pPr>
            <a:endParaRPr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a:endParaRPr>
          </a:p>
        </p:txBody>
      </p:sp>
      <p:sp>
        <p:nvSpPr>
          <p:cNvPr id="16" name="object 4"/>
          <p:cNvSpPr/>
          <p:nvPr/>
        </p:nvSpPr>
        <p:spPr>
          <a:xfrm>
            <a:off x="0" y="590602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sp>
        <p:nvSpPr>
          <p:cNvPr id="17" name="object 4"/>
          <p:cNvSpPr/>
          <p:nvPr/>
        </p:nvSpPr>
        <p:spPr>
          <a:xfrm>
            <a:off x="0" y="198120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pic>
        <p:nvPicPr>
          <p:cNvPr id="20" name="19 Imagen">
            <a:hlinkClick r:id="rId6"/>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24827"/>
            <a:ext cx="5510923" cy="16250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8000">
        <p:split orient="vert"/>
      </p:transition>
    </mc:Choice>
    <mc:Fallback xmlns="">
      <p:transition spd="slow" advTm="8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
                                        <p:tgtEl>
                                          <p:spTgt spid="2050"/>
                                        </p:tgtEl>
                                      </p:cBhvr>
                                    </p:animEffect>
                                    <p:anim calcmode="lin" valueType="num">
                                      <p:cBhvr>
                                        <p:cTn id="15" dur="400" fill="hold"/>
                                        <p:tgtEl>
                                          <p:spTgt spid="2050"/>
                                        </p:tgtEl>
                                        <p:attrNameLst>
                                          <p:attrName>ppt_x</p:attrName>
                                        </p:attrNameLst>
                                      </p:cBhvr>
                                      <p:tavLst>
                                        <p:tav tm="0">
                                          <p:val>
                                            <p:strVal val="#ppt_x"/>
                                          </p:val>
                                        </p:tav>
                                        <p:tav tm="100000">
                                          <p:val>
                                            <p:strVal val="#ppt_x"/>
                                          </p:val>
                                        </p:tav>
                                      </p:tavLst>
                                    </p:anim>
                                    <p:anim calcmode="lin" valueType="num">
                                      <p:cBhvr>
                                        <p:cTn id="16" dur="400" fill="hold"/>
                                        <p:tgtEl>
                                          <p:spTgt spid="2050"/>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205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205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fade">
                                      <p:cBhvr>
                                        <p:cTn id="23" dur="1000"/>
                                        <p:tgtEl>
                                          <p:spTgt spid="5122"/>
                                        </p:tgtEl>
                                      </p:cBhvr>
                                    </p:animEffect>
                                    <p:anim calcmode="lin" valueType="num">
                                      <p:cBhvr>
                                        <p:cTn id="24" dur="1000" fill="hold"/>
                                        <p:tgtEl>
                                          <p:spTgt spid="5122"/>
                                        </p:tgtEl>
                                        <p:attrNameLst>
                                          <p:attrName>ppt_x</p:attrName>
                                        </p:attrNameLst>
                                      </p:cBhvr>
                                      <p:tavLst>
                                        <p:tav tm="0">
                                          <p:val>
                                            <p:strVal val="#ppt_x"/>
                                          </p:val>
                                        </p:tav>
                                        <p:tav tm="100000">
                                          <p:val>
                                            <p:strVal val="#ppt_x"/>
                                          </p:val>
                                        </p:tav>
                                      </p:tavLst>
                                    </p:anim>
                                    <p:anim calcmode="lin" valueType="num">
                                      <p:cBhvr>
                                        <p:cTn id="25"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5" name="object 5"/>
          <p:cNvSpPr/>
          <p:nvPr/>
        </p:nvSpPr>
        <p:spPr>
          <a:xfrm>
            <a:off x="5867999" y="228326"/>
            <a:ext cx="3042000" cy="119034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10" name="object 10"/>
          <p:cNvSpPr txBox="1"/>
          <p:nvPr/>
        </p:nvSpPr>
        <p:spPr>
          <a:xfrm>
            <a:off x="257299" y="6029907"/>
            <a:ext cx="4327868" cy="761684"/>
          </a:xfrm>
          <a:prstGeom prst="rect">
            <a:avLst/>
          </a:prstGeom>
        </p:spPr>
        <p:txBody>
          <a:bodyPr wrap="square" lIns="0" tIns="0" rIns="0" bIns="0" rtlCol="0">
            <a:noAutofit/>
          </a:bodyPr>
          <a:lstStyle/>
          <a:p>
            <a:pPr marL="12700" marR="19050">
              <a:lnSpc>
                <a:spcPts val="1105"/>
              </a:lnSpc>
              <a:spcBef>
                <a:spcPts val="55"/>
              </a:spcBef>
            </a:pPr>
            <a:r>
              <a:rPr sz="1000" spc="-81" dirty="0" smtClean="0">
                <a:solidFill>
                  <a:srgbClr val="FFFFFF"/>
                </a:solidFill>
                <a:latin typeface="Arial"/>
                <a:cs typeface="Arial"/>
              </a:rPr>
              <a:t>C</a:t>
            </a:r>
            <a:r>
              <a:rPr sz="1000" spc="-38" dirty="0" smtClean="0">
                <a:solidFill>
                  <a:srgbClr val="FFFFFF"/>
                </a:solidFill>
                <a:latin typeface="Arial"/>
                <a:cs typeface="Arial"/>
              </a:rPr>
              <a:t>alle</a:t>
            </a:r>
            <a:r>
              <a:rPr sz="1000" spc="-11" dirty="0" smtClean="0">
                <a:solidFill>
                  <a:srgbClr val="FFFFFF"/>
                </a:solidFill>
                <a:latin typeface="Arial"/>
                <a:cs typeface="Arial"/>
              </a:rPr>
              <a:t> </a:t>
            </a:r>
            <a:r>
              <a:rPr sz="1000" spc="-42" dirty="0" smtClean="0">
                <a:solidFill>
                  <a:srgbClr val="FFFFFF"/>
                </a:solidFill>
                <a:latin typeface="Arial"/>
                <a:cs typeface="Arial"/>
              </a:rPr>
              <a:t>los</a:t>
            </a:r>
            <a:r>
              <a:rPr sz="1000" spc="6" dirty="0" smtClean="0">
                <a:solidFill>
                  <a:srgbClr val="FFFFFF"/>
                </a:solidFill>
                <a:latin typeface="Arial"/>
                <a:cs typeface="Arial"/>
              </a:rPr>
              <a:t> </a:t>
            </a:r>
            <a:r>
              <a:rPr sz="1000" spc="-67" dirty="0" smtClean="0">
                <a:solidFill>
                  <a:srgbClr val="FFFFFF"/>
                </a:solidFill>
                <a:latin typeface="Arial"/>
                <a:cs typeface="Arial"/>
              </a:rPr>
              <a:t>R</a:t>
            </a:r>
            <a:r>
              <a:rPr sz="1000" spc="-48" dirty="0" smtClean="0">
                <a:solidFill>
                  <a:srgbClr val="FFFFFF"/>
                </a:solidFill>
                <a:latin typeface="Arial"/>
                <a:cs typeface="Arial"/>
              </a:rPr>
              <a:t>osales</a:t>
            </a:r>
            <a:r>
              <a:rPr sz="1000" spc="-98" dirty="0" smtClean="0">
                <a:solidFill>
                  <a:srgbClr val="FFFFFF"/>
                </a:solidFill>
                <a:latin typeface="Arial"/>
                <a:cs typeface="Arial"/>
              </a:rPr>
              <a:t> </a:t>
            </a:r>
            <a:r>
              <a:rPr sz="1000" spc="-53" dirty="0" smtClean="0">
                <a:solidFill>
                  <a:srgbClr val="FFFFFF"/>
                </a:solidFill>
                <a:latin typeface="Arial"/>
                <a:cs typeface="Arial"/>
              </a:rPr>
              <a:t>Mz.</a:t>
            </a:r>
            <a:r>
              <a:rPr sz="1000" spc="-21" dirty="0" smtClean="0">
                <a:solidFill>
                  <a:srgbClr val="FFFFFF"/>
                </a:solidFill>
                <a:latin typeface="Arial"/>
                <a:cs typeface="Arial"/>
              </a:rPr>
              <a:t> </a:t>
            </a:r>
            <a:r>
              <a:rPr sz="1000" spc="-72" dirty="0" smtClean="0">
                <a:solidFill>
                  <a:srgbClr val="FFFFFF"/>
                </a:solidFill>
                <a:latin typeface="Arial"/>
                <a:cs typeface="Arial"/>
              </a:rPr>
              <a:t>H</a:t>
            </a:r>
            <a:r>
              <a:rPr sz="1000" spc="-48" dirty="0" smtClean="0">
                <a:solidFill>
                  <a:srgbClr val="FFFFFF"/>
                </a:solidFill>
                <a:latin typeface="Arial"/>
                <a:cs typeface="Arial"/>
              </a:rPr>
              <a:t> </a:t>
            </a:r>
            <a:r>
              <a:rPr sz="1000" spc="-71" dirty="0" smtClean="0">
                <a:solidFill>
                  <a:srgbClr val="FFFFFF"/>
                </a:solidFill>
                <a:latin typeface="Arial"/>
                <a:cs typeface="Arial"/>
              </a:rPr>
              <a:t>L</a:t>
            </a:r>
            <a:r>
              <a:rPr sz="1000" spc="67" dirty="0" smtClean="0">
                <a:solidFill>
                  <a:srgbClr val="FFFFFF"/>
                </a:solidFill>
                <a:latin typeface="Arial"/>
                <a:cs typeface="Arial"/>
              </a:rPr>
              <a:t>t</a:t>
            </a:r>
            <a:r>
              <a:rPr sz="1000" spc="-33" dirty="0" smtClean="0">
                <a:solidFill>
                  <a:srgbClr val="FFFFFF"/>
                </a:solidFill>
                <a:latin typeface="Arial"/>
                <a:cs typeface="Arial"/>
              </a:rPr>
              <a:t>.8</a:t>
            </a:r>
            <a:r>
              <a:rPr sz="1000" spc="-69" dirty="0" smtClean="0">
                <a:solidFill>
                  <a:srgbClr val="FFFFFF"/>
                </a:solidFill>
                <a:latin typeface="Arial"/>
                <a:cs typeface="Arial"/>
              </a:rPr>
              <a:t> </a:t>
            </a:r>
            <a:r>
              <a:rPr sz="1000" spc="-21" dirty="0" smtClean="0">
                <a:solidFill>
                  <a:srgbClr val="FFFFFF"/>
                </a:solidFill>
                <a:latin typeface="Arial"/>
                <a:cs typeface="Arial"/>
              </a:rPr>
              <a:t>Ur</a:t>
            </a:r>
            <a:r>
              <a:rPr sz="1000" spc="-50" dirty="0" smtClean="0">
                <a:solidFill>
                  <a:srgbClr val="FFFFFF"/>
                </a:solidFill>
                <a:latin typeface="Arial"/>
                <a:cs typeface="Arial"/>
              </a:rPr>
              <a:t>b</a:t>
            </a:r>
            <a:r>
              <a:rPr sz="1000" spc="-11" dirty="0" smtClean="0">
                <a:solidFill>
                  <a:srgbClr val="FFFFFF"/>
                </a:solidFill>
                <a:latin typeface="Arial"/>
                <a:cs typeface="Arial"/>
              </a:rPr>
              <a:t>.</a:t>
            </a:r>
            <a:r>
              <a:rPr sz="1000" spc="-56" dirty="0" smtClean="0">
                <a:solidFill>
                  <a:srgbClr val="FFFFFF"/>
                </a:solidFill>
                <a:latin typeface="Arial"/>
                <a:cs typeface="Arial"/>
              </a:rPr>
              <a:t> </a:t>
            </a:r>
            <a:r>
              <a:rPr sz="1000" spc="-158" dirty="0" smtClean="0">
                <a:solidFill>
                  <a:srgbClr val="FFFFFF"/>
                </a:solidFill>
                <a:latin typeface="Arial"/>
                <a:cs typeface="Arial"/>
              </a:rPr>
              <a:t>S</a:t>
            </a:r>
            <a:r>
              <a:rPr sz="1000" spc="0" dirty="0" smtClean="0">
                <a:solidFill>
                  <a:srgbClr val="FFFFFF"/>
                </a:solidFill>
                <a:latin typeface="Arial"/>
                <a:cs typeface="Arial"/>
              </a:rPr>
              <a:t>han</a:t>
            </a:r>
            <a:r>
              <a:rPr sz="1000" spc="-4" dirty="0" smtClean="0">
                <a:solidFill>
                  <a:srgbClr val="FFFFFF"/>
                </a:solidFill>
                <a:latin typeface="Arial"/>
                <a:cs typeface="Arial"/>
              </a:rPr>
              <a:t>g</a:t>
            </a:r>
            <a:r>
              <a:rPr sz="1000" spc="-15" dirty="0" smtClean="0">
                <a:solidFill>
                  <a:srgbClr val="FFFFFF"/>
                </a:solidFill>
                <a:latin typeface="Arial"/>
                <a:cs typeface="Arial"/>
              </a:rPr>
              <a:t>ri-La</a:t>
            </a:r>
            <a:r>
              <a:rPr sz="1000" spc="-69" dirty="0" smtClean="0">
                <a:solidFill>
                  <a:srgbClr val="FFFFFF"/>
                </a:solidFill>
                <a:latin typeface="Arial"/>
                <a:cs typeface="Arial"/>
              </a:rPr>
              <a:t> </a:t>
            </a:r>
            <a:r>
              <a:rPr sz="1000" spc="-123" dirty="0" smtClean="0">
                <a:solidFill>
                  <a:srgbClr val="FFFFFF"/>
                </a:solidFill>
                <a:latin typeface="Arial"/>
                <a:cs typeface="Arial"/>
              </a:rPr>
              <a:t>P</a:t>
            </a:r>
            <a:r>
              <a:rPr sz="1000" spc="-5" dirty="0" smtClean="0">
                <a:solidFill>
                  <a:srgbClr val="FFFFFF"/>
                </a:solidFill>
                <a:latin typeface="Arial"/>
                <a:cs typeface="Arial"/>
              </a:rPr>
              <a:t>ue</a:t>
            </a:r>
            <a:r>
              <a:rPr sz="1000" spc="-10" dirty="0" smtClean="0">
                <a:solidFill>
                  <a:srgbClr val="FFFFFF"/>
                </a:solidFill>
                <a:latin typeface="Arial"/>
                <a:cs typeface="Arial"/>
              </a:rPr>
              <a:t>n</a:t>
            </a:r>
            <a:r>
              <a:rPr sz="1000" spc="67" dirty="0" smtClean="0">
                <a:solidFill>
                  <a:srgbClr val="FFFFFF"/>
                </a:solidFill>
                <a:latin typeface="Arial"/>
                <a:cs typeface="Arial"/>
              </a:rPr>
              <a:t>t</a:t>
            </a:r>
            <a:r>
              <a:rPr sz="1000" spc="-44" dirty="0" smtClean="0">
                <a:solidFill>
                  <a:srgbClr val="FFFFFF"/>
                </a:solidFill>
                <a:latin typeface="Arial"/>
                <a:cs typeface="Arial"/>
              </a:rPr>
              <a:t>e</a:t>
            </a:r>
            <a:r>
              <a:rPr sz="1000" spc="-69" dirty="0" smtClean="0">
                <a:solidFill>
                  <a:srgbClr val="FFFFFF"/>
                </a:solidFill>
                <a:latin typeface="Arial"/>
                <a:cs typeface="Arial"/>
              </a:rPr>
              <a:t> </a:t>
            </a:r>
            <a:r>
              <a:rPr sz="1000" spc="-42" dirty="0" smtClean="0">
                <a:solidFill>
                  <a:srgbClr val="FFFFFF"/>
                </a:solidFill>
                <a:latin typeface="Arial"/>
                <a:cs typeface="Arial"/>
              </a:rPr>
              <a:t>P</a:t>
            </a:r>
            <a:r>
              <a:rPr sz="1000" spc="-22" dirty="0" smtClean="0">
                <a:solidFill>
                  <a:srgbClr val="FFFFFF"/>
                </a:solidFill>
                <a:latin typeface="Arial"/>
                <a:cs typeface="Arial"/>
              </a:rPr>
              <a:t>ied</a:t>
            </a:r>
            <a:r>
              <a:rPr sz="1000" spc="-25" dirty="0" smtClean="0">
                <a:solidFill>
                  <a:srgbClr val="FFFFFF"/>
                </a:solidFill>
                <a:latin typeface="Arial"/>
                <a:cs typeface="Arial"/>
              </a:rPr>
              <a:t>r</a:t>
            </a:r>
            <a:r>
              <a:rPr sz="1000" spc="-27" dirty="0" smtClean="0">
                <a:solidFill>
                  <a:srgbClr val="FFFFFF"/>
                </a:solidFill>
                <a:latin typeface="Arial"/>
                <a:cs typeface="Arial"/>
              </a:rPr>
              <a:t>a</a:t>
            </a:r>
            <a:r>
              <a:rPr sz="1000" spc="-56" dirty="0" smtClean="0">
                <a:solidFill>
                  <a:srgbClr val="FFFFFF"/>
                </a:solidFill>
                <a:latin typeface="Arial"/>
                <a:cs typeface="Arial"/>
              </a:rPr>
              <a:t> </a:t>
            </a:r>
            <a:r>
              <a:rPr sz="1000" spc="-25" dirty="0" smtClean="0">
                <a:solidFill>
                  <a:srgbClr val="FFFFFF"/>
                </a:solidFill>
                <a:latin typeface="Arial"/>
                <a:cs typeface="Arial"/>
              </a:rPr>
              <a:t>Lima-</a:t>
            </a:r>
            <a:r>
              <a:rPr sz="1000" spc="-44" dirty="0" smtClean="0">
                <a:solidFill>
                  <a:srgbClr val="FFFFFF"/>
                </a:solidFill>
                <a:latin typeface="Arial"/>
                <a:cs typeface="Arial"/>
              </a:rPr>
              <a:t> </a:t>
            </a:r>
            <a:r>
              <a:rPr sz="1000" spc="-138" dirty="0" smtClean="0">
                <a:solidFill>
                  <a:srgbClr val="FFFFFF"/>
                </a:solidFill>
                <a:latin typeface="Arial"/>
                <a:cs typeface="Arial"/>
              </a:rPr>
              <a:t>P</a:t>
            </a:r>
            <a:r>
              <a:rPr sz="1000" spc="-4" dirty="0" smtClean="0">
                <a:solidFill>
                  <a:srgbClr val="FFFFFF"/>
                </a:solidFill>
                <a:latin typeface="Arial"/>
                <a:cs typeface="Arial"/>
              </a:rPr>
              <a:t>erú</a:t>
            </a:r>
            <a:endParaRPr sz="1000" dirty="0">
              <a:latin typeface="Arial"/>
              <a:cs typeface="Arial"/>
            </a:endParaRPr>
          </a:p>
          <a:p>
            <a:pPr marL="12700">
              <a:lnSpc>
                <a:spcPct val="95825"/>
              </a:lnSpc>
            </a:pPr>
            <a:r>
              <a:rPr sz="1000" spc="-101" dirty="0" smtClean="0">
                <a:solidFill>
                  <a:srgbClr val="FFFFFF"/>
                </a:solidFill>
                <a:latin typeface="Arial"/>
                <a:cs typeface="Arial"/>
              </a:rPr>
              <a:t>T</a:t>
            </a:r>
            <a:r>
              <a:rPr sz="1000" spc="-22" dirty="0" smtClean="0">
                <a:solidFill>
                  <a:srgbClr val="FFFFFF"/>
                </a:solidFill>
                <a:latin typeface="Arial"/>
                <a:cs typeface="Arial"/>
              </a:rPr>
              <a:t>elé</a:t>
            </a:r>
            <a:r>
              <a:rPr sz="1000" spc="-23" dirty="0" smtClean="0">
                <a:solidFill>
                  <a:srgbClr val="FFFFFF"/>
                </a:solidFill>
                <a:latin typeface="Arial"/>
                <a:cs typeface="Arial"/>
              </a:rPr>
              <a:t>f</a:t>
            </a:r>
            <a:r>
              <a:rPr sz="1000" spc="-24" dirty="0" smtClean="0">
                <a:solidFill>
                  <a:srgbClr val="FFFFFF"/>
                </a:solidFill>
                <a:latin typeface="Arial"/>
                <a:cs typeface="Arial"/>
              </a:rPr>
              <a:t>onos:</a:t>
            </a:r>
            <a:r>
              <a:rPr sz="1000" spc="-46" dirty="0" smtClean="0">
                <a:solidFill>
                  <a:srgbClr val="FFFFFF"/>
                </a:solidFill>
                <a:latin typeface="Arial"/>
                <a:cs typeface="Arial"/>
              </a:rPr>
              <a:t> </a:t>
            </a:r>
            <a:r>
              <a:rPr sz="1000" spc="-26" dirty="0" smtClean="0">
                <a:solidFill>
                  <a:srgbClr val="FFFFFF"/>
                </a:solidFill>
                <a:latin typeface="Arial"/>
                <a:cs typeface="Arial"/>
              </a:rPr>
              <a:t>551-1055</a:t>
            </a:r>
            <a:r>
              <a:rPr sz="1000" spc="-27"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551-1212</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551-2052</a:t>
            </a:r>
            <a:r>
              <a:rPr sz="1000" spc="-69" dirty="0" smtClean="0">
                <a:solidFill>
                  <a:srgbClr val="FFFFFF"/>
                </a:solidFill>
                <a:latin typeface="Arial"/>
                <a:cs typeface="Arial"/>
              </a:rPr>
              <a:t> </a:t>
            </a:r>
            <a:r>
              <a:rPr sz="1000" spc="-86" dirty="0" smtClean="0">
                <a:solidFill>
                  <a:srgbClr val="FFFFFF"/>
                </a:solidFill>
                <a:latin typeface="Arial"/>
                <a:cs typeface="Arial"/>
              </a:rPr>
              <a:t>R</a:t>
            </a:r>
            <a:r>
              <a:rPr sz="1000" spc="-93" dirty="0" smtClean="0">
                <a:solidFill>
                  <a:srgbClr val="FFFFFF"/>
                </a:solidFill>
                <a:latin typeface="Arial"/>
                <a:cs typeface="Arial"/>
              </a:rPr>
              <a:t>P</a:t>
            </a:r>
            <a:r>
              <a:rPr sz="1000" spc="-66" dirty="0" smtClean="0">
                <a:solidFill>
                  <a:srgbClr val="FFFFFF"/>
                </a:solidFill>
                <a:latin typeface="Arial"/>
                <a:cs typeface="Arial"/>
              </a:rPr>
              <a:t>M:</a:t>
            </a:r>
            <a:r>
              <a:rPr sz="1000" spc="-91" dirty="0" smtClean="0">
                <a:solidFill>
                  <a:srgbClr val="FFFFFF"/>
                </a:solidFill>
                <a:latin typeface="Arial"/>
                <a:cs typeface="Arial"/>
              </a:rPr>
              <a:t> </a:t>
            </a:r>
            <a:r>
              <a:rPr sz="1000" spc="-66" dirty="0" smtClean="0">
                <a:solidFill>
                  <a:srgbClr val="FFFFFF"/>
                </a:solidFill>
                <a:latin typeface="Arial"/>
                <a:cs typeface="Arial"/>
              </a:rPr>
              <a:t>#541338</a:t>
            </a:r>
            <a:r>
              <a:rPr sz="1000" spc="-33" dirty="0" smtClean="0">
                <a:solidFill>
                  <a:srgbClr val="FFFFFF"/>
                </a:solidFill>
                <a:latin typeface="Arial"/>
                <a:cs typeface="Arial"/>
              </a:rPr>
              <a:t> </a:t>
            </a:r>
            <a:r>
              <a:rPr sz="1000" spc="-3"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2" dirty="0" smtClean="0">
                <a:solidFill>
                  <a:srgbClr val="FFFFFF"/>
                </a:solidFill>
                <a:latin typeface="Arial"/>
                <a:cs typeface="Arial"/>
              </a:rPr>
              <a:t>#541339</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#558887</a:t>
            </a:r>
            <a:endParaRPr sz="1000" dirty="0">
              <a:latin typeface="Arial"/>
              <a:cs typeface="Arial"/>
            </a:endParaRPr>
          </a:p>
          <a:p>
            <a:pPr marL="12700" marR="19050">
              <a:lnSpc>
                <a:spcPct val="95825"/>
              </a:lnSpc>
              <a:spcBef>
                <a:spcPts val="50"/>
              </a:spcBef>
            </a:pPr>
            <a:r>
              <a:rPr sz="1000" spc="-50" dirty="0" smtClean="0">
                <a:solidFill>
                  <a:srgbClr val="FFFFFF"/>
                </a:solidFill>
                <a:latin typeface="Arial"/>
                <a:cs typeface="Arial"/>
              </a:rPr>
              <a:t>N</a:t>
            </a:r>
            <a:r>
              <a:rPr sz="1000" spc="-48" dirty="0" smtClean="0">
                <a:solidFill>
                  <a:srgbClr val="FFFFFF"/>
                </a:solidFill>
                <a:latin typeface="Arial"/>
                <a:cs typeface="Arial"/>
              </a:rPr>
              <a:t>e</a:t>
            </a:r>
            <a:r>
              <a:rPr sz="1000" spc="4" dirty="0" smtClean="0">
                <a:solidFill>
                  <a:srgbClr val="FFFFFF"/>
                </a:solidFill>
                <a:latin typeface="Arial"/>
                <a:cs typeface="Arial"/>
              </a:rPr>
              <a:t>x</a:t>
            </a:r>
            <a:r>
              <a:rPr sz="1000" spc="67" dirty="0" smtClean="0">
                <a:solidFill>
                  <a:srgbClr val="FFFFFF"/>
                </a:solidFill>
                <a:latin typeface="Arial"/>
                <a:cs typeface="Arial"/>
              </a:rPr>
              <a:t>t</a:t>
            </a:r>
            <a:r>
              <a:rPr sz="1000" spc="-17" dirty="0" smtClean="0">
                <a:solidFill>
                  <a:srgbClr val="FFFFFF"/>
                </a:solidFill>
                <a:latin typeface="Arial"/>
                <a:cs typeface="Arial"/>
              </a:rPr>
              <a:t>el:</a:t>
            </a:r>
            <a:r>
              <a:rPr sz="1000" spc="-69" dirty="0" smtClean="0">
                <a:solidFill>
                  <a:srgbClr val="FFFFFF"/>
                </a:solidFill>
                <a:latin typeface="Arial"/>
                <a:cs typeface="Arial"/>
              </a:rPr>
              <a:t> </a:t>
            </a:r>
            <a:r>
              <a:rPr lang="es-ES" sz="1000" spc="-16" dirty="0" smtClean="0">
                <a:solidFill>
                  <a:srgbClr val="FFFFFF"/>
                </a:solidFill>
                <a:latin typeface="Arial"/>
                <a:cs typeface="Arial"/>
              </a:rPr>
              <a:t>404*9564 / 130*4219 </a:t>
            </a:r>
            <a:r>
              <a:rPr sz="1000" spc="-78" dirty="0" err="1" smtClean="0">
                <a:solidFill>
                  <a:srgbClr val="FFFFFF"/>
                </a:solidFill>
                <a:latin typeface="Arial"/>
                <a:cs typeface="Arial"/>
              </a:rPr>
              <a:t>C</a:t>
            </a:r>
            <a:r>
              <a:rPr sz="1000" spc="-31" dirty="0" err="1" smtClean="0">
                <a:solidFill>
                  <a:srgbClr val="FFFFFF"/>
                </a:solidFill>
                <a:latin typeface="Arial"/>
                <a:cs typeface="Arial"/>
              </a:rPr>
              <a:t>el</a:t>
            </a:r>
            <a:r>
              <a:rPr sz="1000" spc="-31" dirty="0" smtClean="0">
                <a:solidFill>
                  <a:srgbClr val="FFFFFF"/>
                </a:solidFill>
                <a:latin typeface="Arial"/>
                <a:cs typeface="Arial"/>
              </a:rPr>
              <a:t>:</a:t>
            </a:r>
            <a:r>
              <a:rPr sz="1000" spc="-101" dirty="0" smtClean="0">
                <a:solidFill>
                  <a:srgbClr val="FFFFFF"/>
                </a:solidFill>
                <a:latin typeface="Arial"/>
                <a:cs typeface="Arial"/>
              </a:rPr>
              <a:t> </a:t>
            </a:r>
            <a:r>
              <a:rPr sz="1000" spc="-50" dirty="0" smtClean="0">
                <a:solidFill>
                  <a:srgbClr val="FFFFFF"/>
                </a:solidFill>
                <a:latin typeface="Arial"/>
                <a:cs typeface="Arial"/>
              </a:rPr>
              <a:t>998039933</a:t>
            </a:r>
            <a:r>
              <a:rPr sz="1000" spc="180"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998039966</a:t>
            </a:r>
            <a:endParaRPr sz="1000" dirty="0">
              <a:latin typeface="Arial"/>
              <a:cs typeface="Arial"/>
            </a:endParaRPr>
          </a:p>
          <a:p>
            <a:pPr marL="12700" marR="19050">
              <a:lnSpc>
                <a:spcPct val="95825"/>
              </a:lnSpc>
              <a:spcBef>
                <a:spcPts val="50"/>
              </a:spcBef>
            </a:pPr>
            <a:r>
              <a:rPr sz="1000" spc="-39" dirty="0" smtClean="0">
                <a:solidFill>
                  <a:srgbClr val="FFFFFF"/>
                </a:solidFill>
                <a:latin typeface="Arial"/>
                <a:cs typeface="Arial"/>
              </a:rPr>
              <a:t>E-mail:</a:t>
            </a:r>
            <a:r>
              <a:rPr sz="1000" spc="23" dirty="0" smtClean="0">
                <a:solidFill>
                  <a:srgbClr val="FFFFFF"/>
                </a:solidFill>
                <a:latin typeface="Arial"/>
                <a:cs typeface="Arial"/>
              </a:rPr>
              <a:t> </a:t>
            </a:r>
            <a:r>
              <a:rPr sz="1000" spc="-45" dirty="0" smtClean="0">
                <a:solidFill>
                  <a:srgbClr val="FFFFFF"/>
                </a:solidFill>
                <a:latin typeface="Arial"/>
                <a:cs typeface="Arial"/>
                <a:hlinkClick r:id="rId4"/>
              </a:rPr>
              <a:t>fase@faset</a:t>
            </a:r>
            <a:r>
              <a:rPr sz="1000" spc="-38" dirty="0" smtClean="0">
                <a:solidFill>
                  <a:srgbClr val="FFFFFF"/>
                </a:solidFill>
                <a:latin typeface="Arial"/>
                <a:cs typeface="Arial"/>
                <a:hlinkClick r:id="rId4"/>
              </a:rPr>
              <a:t>r</a:t>
            </a:r>
            <a:r>
              <a:rPr sz="1000" spc="-41" dirty="0" smtClean="0">
                <a:solidFill>
                  <a:srgbClr val="FFFFFF"/>
                </a:solidFill>
                <a:latin typeface="Arial"/>
                <a:cs typeface="Arial"/>
                <a:hlinkClick r:id="rId4"/>
              </a:rPr>
              <a:t>on.</a:t>
            </a:r>
            <a:r>
              <a:rPr sz="1000" spc="-53" dirty="0" smtClean="0">
                <a:solidFill>
                  <a:srgbClr val="FFFFFF"/>
                </a:solidFill>
                <a:latin typeface="Arial"/>
                <a:cs typeface="Arial"/>
                <a:hlinkClick r:id="rId4"/>
              </a:rPr>
              <a:t>c</a:t>
            </a:r>
            <a:r>
              <a:rPr sz="1000" spc="-62" dirty="0" smtClean="0">
                <a:solidFill>
                  <a:srgbClr val="FFFFFF"/>
                </a:solidFill>
                <a:latin typeface="Arial"/>
                <a:cs typeface="Arial"/>
                <a:hlinkClick r:id="rId4"/>
              </a:rPr>
              <a:t>om</a:t>
            </a:r>
            <a:r>
              <a:rPr sz="1000" spc="215" dirty="0" smtClean="0">
                <a:solidFill>
                  <a:srgbClr val="FFFFFF"/>
                </a:solidFill>
                <a:latin typeface="Arial"/>
                <a:cs typeface="Arial"/>
                <a:hlinkClick r:id="rId4"/>
              </a:rPr>
              <a:t> </a:t>
            </a:r>
            <a:r>
              <a:rPr sz="1000" spc="-25" dirty="0" smtClean="0">
                <a:solidFill>
                  <a:srgbClr val="FFFFFF"/>
                </a:solidFill>
                <a:latin typeface="Arial"/>
                <a:cs typeface="Arial"/>
              </a:rPr>
              <a:t>;</a:t>
            </a:r>
            <a:r>
              <a:rPr sz="1000" spc="-89" dirty="0" smtClean="0">
                <a:solidFill>
                  <a:srgbClr val="FFFFFF"/>
                </a:solidFill>
                <a:latin typeface="Arial"/>
                <a:cs typeface="Arial"/>
              </a:rPr>
              <a:t> </a:t>
            </a:r>
            <a:r>
              <a:rPr sz="1000" spc="-14" dirty="0" smtClean="0">
                <a:solidFill>
                  <a:srgbClr val="FFFFFF"/>
                </a:solidFill>
                <a:latin typeface="Arial"/>
                <a:cs typeface="Arial"/>
                <a:hlinkClick r:id="rId5"/>
              </a:rPr>
              <a:t>v</a:t>
            </a:r>
            <a:r>
              <a:rPr sz="1000" spc="0" dirty="0" smtClean="0">
                <a:solidFill>
                  <a:srgbClr val="FFFFFF"/>
                </a:solidFill>
                <a:latin typeface="Arial"/>
                <a:cs typeface="Arial"/>
                <a:hlinkClick r:id="rId5"/>
              </a:rPr>
              <a:t>e</a:t>
            </a:r>
            <a:r>
              <a:rPr sz="1000" spc="-4" dirty="0" smtClean="0">
                <a:solidFill>
                  <a:srgbClr val="FFFFFF"/>
                </a:solidFill>
                <a:latin typeface="Arial"/>
                <a:cs typeface="Arial"/>
                <a:hlinkClick r:id="rId5"/>
              </a:rPr>
              <a:t>n</a:t>
            </a:r>
            <a:r>
              <a:rPr sz="1000" spc="0" dirty="0" smtClean="0">
                <a:solidFill>
                  <a:srgbClr val="FFFFFF"/>
                </a:solidFill>
                <a:latin typeface="Arial"/>
                <a:cs typeface="Arial"/>
                <a:hlinkClick r:id="rId5"/>
              </a:rPr>
              <a:t>tas@faset</a:t>
            </a:r>
            <a:r>
              <a:rPr sz="1000" spc="-9" dirty="0" smtClean="0">
                <a:solidFill>
                  <a:srgbClr val="FFFFFF"/>
                </a:solidFill>
                <a:latin typeface="Arial"/>
                <a:cs typeface="Arial"/>
                <a:hlinkClick r:id="rId5"/>
              </a:rPr>
              <a:t>r</a:t>
            </a:r>
            <a:r>
              <a:rPr sz="1000" spc="0" dirty="0" smtClean="0">
                <a:solidFill>
                  <a:srgbClr val="FFFFFF"/>
                </a:solidFill>
                <a:latin typeface="Arial"/>
                <a:cs typeface="Arial"/>
                <a:hlinkClick r:id="rId5"/>
              </a:rPr>
              <a:t>on.</a:t>
            </a:r>
            <a:r>
              <a:rPr sz="1000" spc="-9" dirty="0" smtClean="0">
                <a:solidFill>
                  <a:srgbClr val="FFFFFF"/>
                </a:solidFill>
                <a:latin typeface="Arial"/>
                <a:cs typeface="Arial"/>
                <a:hlinkClick r:id="rId5"/>
              </a:rPr>
              <a:t>c</a:t>
            </a:r>
            <a:r>
              <a:rPr sz="1000" spc="0" dirty="0" smtClean="0">
                <a:solidFill>
                  <a:srgbClr val="FFFFFF"/>
                </a:solidFill>
                <a:latin typeface="Arial"/>
                <a:cs typeface="Arial"/>
                <a:hlinkClick r:id="rId5"/>
              </a:rPr>
              <a:t>om</a:t>
            </a:r>
            <a:endParaRPr sz="1000" dirty="0">
              <a:latin typeface="Arial"/>
              <a:cs typeface="Arial"/>
            </a:endParaRPr>
          </a:p>
          <a:p>
            <a:pPr marL="12700" marR="19050">
              <a:lnSpc>
                <a:spcPct val="95825"/>
              </a:lnSpc>
              <a:spcBef>
                <a:spcPts val="50"/>
              </a:spcBef>
            </a:pPr>
            <a:r>
              <a:rPr sz="1000" b="1" i="1" spc="19" dirty="0" smtClean="0">
                <a:solidFill>
                  <a:srgbClr val="FFFFFF"/>
                </a:solidFill>
                <a:latin typeface="Arial"/>
                <a:cs typeface="Arial"/>
                <a:hlinkClick r:id="rId6"/>
              </a:rPr>
              <a:t>ww</a:t>
            </a:r>
            <a:r>
              <a:rPr sz="1000" b="1" i="1" spc="-44" dirty="0" smtClean="0">
                <a:solidFill>
                  <a:srgbClr val="FFFFFF"/>
                </a:solidFill>
                <a:latin typeface="Arial"/>
                <a:cs typeface="Arial"/>
                <a:hlinkClick r:id="rId6"/>
              </a:rPr>
              <a:t>w</a:t>
            </a:r>
            <a:r>
              <a:rPr sz="1000" b="1" i="1" spc="0" dirty="0" smtClean="0">
                <a:solidFill>
                  <a:srgbClr val="FFFFFF"/>
                </a:solidFill>
                <a:latin typeface="Arial"/>
                <a:cs typeface="Arial"/>
                <a:hlinkClick r:id="rId6"/>
              </a:rPr>
              <a:t>.</a:t>
            </a:r>
            <a:r>
              <a:rPr sz="1000" b="1" i="1" spc="-9" dirty="0" smtClean="0">
                <a:solidFill>
                  <a:srgbClr val="FFFFFF"/>
                </a:solidFill>
                <a:latin typeface="Arial"/>
                <a:cs typeface="Arial"/>
                <a:hlinkClick r:id="rId6"/>
              </a:rPr>
              <a:t>f</a:t>
            </a:r>
            <a:r>
              <a:rPr sz="1000" b="1" i="1" spc="0" dirty="0" smtClean="0">
                <a:solidFill>
                  <a:srgbClr val="FFFFFF"/>
                </a:solidFill>
                <a:latin typeface="Arial"/>
                <a:cs typeface="Arial"/>
                <a:hlinkClick r:id="rId6"/>
              </a:rPr>
              <a:t>asetron.</a:t>
            </a:r>
            <a:r>
              <a:rPr sz="1000" b="1" i="1" spc="-9" dirty="0" smtClean="0">
                <a:solidFill>
                  <a:srgbClr val="FFFFFF"/>
                </a:solidFill>
                <a:latin typeface="Arial"/>
                <a:cs typeface="Arial"/>
                <a:hlinkClick r:id="rId6"/>
              </a:rPr>
              <a:t>c</a:t>
            </a:r>
            <a:r>
              <a:rPr sz="1000" b="1" i="1" spc="0" dirty="0" smtClean="0">
                <a:solidFill>
                  <a:srgbClr val="FFFFFF"/>
                </a:solidFill>
                <a:latin typeface="Arial"/>
                <a:cs typeface="Arial"/>
                <a:hlinkClick r:id="rId6"/>
              </a:rPr>
              <a:t>om</a:t>
            </a:r>
            <a:endParaRPr sz="1000" dirty="0">
              <a:latin typeface="Arial"/>
              <a:cs typeface="Arial"/>
            </a:endParaRPr>
          </a:p>
        </p:txBody>
      </p:sp>
      <p:sp>
        <p:nvSpPr>
          <p:cNvPr id="15" name="object 9">
            <a:hlinkClick r:id="rId7"/>
          </p:cNvPr>
          <p:cNvSpPr/>
          <p:nvPr/>
        </p:nvSpPr>
        <p:spPr>
          <a:xfrm>
            <a:off x="4699650" y="5855322"/>
            <a:ext cx="1622549" cy="675462"/>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18" name="object 8">
            <a:hlinkClick r:id="rId9"/>
          </p:cNvPr>
          <p:cNvSpPr/>
          <p:nvPr/>
        </p:nvSpPr>
        <p:spPr>
          <a:xfrm>
            <a:off x="7449480" y="6129744"/>
            <a:ext cx="627808" cy="562010"/>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pic>
        <p:nvPicPr>
          <p:cNvPr id="19" name="Picture 10" descr="http://ztona.org/wp-content/uploads/2_facebook_logo.jpg">
            <a:hlinkClick r:id="rId7"/>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6736886" y="6129744"/>
            <a:ext cx="578314" cy="582202"/>
          </a:xfrm>
          <a:prstGeom prst="round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2604" y="2558234"/>
            <a:ext cx="2191996" cy="3004365"/>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53200" y="2558234"/>
            <a:ext cx="2349500" cy="3004366"/>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90800" y="2423146"/>
            <a:ext cx="3895329" cy="3139454"/>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object 16"/>
          <p:cNvSpPr txBox="1"/>
          <p:nvPr/>
        </p:nvSpPr>
        <p:spPr>
          <a:xfrm>
            <a:off x="9525" y="1546899"/>
            <a:ext cx="9134475" cy="510501"/>
          </a:xfrm>
          <a:prstGeom prst="rect">
            <a:avLst/>
          </a:prstGeom>
        </p:spPr>
        <p:txBody>
          <a:bodyPr wrap="square" lIns="0" tIns="0" rIns="0" bIns="0" rtlCol="0">
            <a:noAutofit/>
          </a:bodyPr>
          <a:lstStyle/>
          <a:p>
            <a:pPr marL="19519" algn="ctr">
              <a:lnSpc>
                <a:spcPts val="3130"/>
              </a:lnSpc>
              <a:spcBef>
                <a:spcPts val="156"/>
              </a:spcBef>
            </a:pPr>
            <a:r>
              <a:rPr lang="es-ES" sz="3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a:rPr>
              <a:t>PROCESO DE FABRICACIÓN - ELECTRÓNICA</a:t>
            </a:r>
            <a:endParaRPr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a:endParaRPr>
          </a:p>
        </p:txBody>
      </p:sp>
      <p:sp>
        <p:nvSpPr>
          <p:cNvPr id="24" name="object 4"/>
          <p:cNvSpPr/>
          <p:nvPr/>
        </p:nvSpPr>
        <p:spPr>
          <a:xfrm>
            <a:off x="0" y="590602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sp>
        <p:nvSpPr>
          <p:cNvPr id="25" name="object 4"/>
          <p:cNvSpPr/>
          <p:nvPr/>
        </p:nvSpPr>
        <p:spPr>
          <a:xfrm>
            <a:off x="0" y="198120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pic>
        <p:nvPicPr>
          <p:cNvPr id="14" name="13 Imagen">
            <a:hlinkClick r:id="rId6"/>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24827"/>
            <a:ext cx="5510923" cy="1625027"/>
          </a:xfrm>
          <a:prstGeom prst="rect">
            <a:avLst/>
          </a:prstGeom>
        </p:spPr>
      </p:pic>
    </p:spTree>
  </p:cSld>
  <p:clrMapOvr>
    <a:masterClrMapping/>
  </p:clrMapOvr>
  <p:transition spd="slow" advTm="8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Scale>
                                      <p:cBhvr>
                                        <p:cTn id="7" dur="1000" decel="50000" fill="hold">
                                          <p:stCondLst>
                                            <p:cond delay="0"/>
                                          </p:stCondLst>
                                        </p:cTn>
                                        <p:tgtEl>
                                          <p:spTgt spid="409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098"/>
                                        </p:tgtEl>
                                        <p:attrNameLst>
                                          <p:attrName>ppt_x</p:attrName>
                                          <p:attrName>ppt_y</p:attrName>
                                        </p:attrNameLst>
                                      </p:cBhvr>
                                    </p:animMotion>
                                    <p:animEffect transition="in" filter="fade">
                                      <p:cBhvr>
                                        <p:cTn id="9" dur="1000"/>
                                        <p:tgtEl>
                                          <p:spTgt spid="409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 calcmode="lin" valueType="num">
                                      <p:cBhvr>
                                        <p:cTn id="14" dur="1000" fill="hold"/>
                                        <p:tgtEl>
                                          <p:spTgt spid="3075"/>
                                        </p:tgtEl>
                                        <p:attrNameLst>
                                          <p:attrName>ppt_w</p:attrName>
                                        </p:attrNameLst>
                                      </p:cBhvr>
                                      <p:tavLst>
                                        <p:tav tm="0">
                                          <p:val>
                                            <p:fltVal val="0"/>
                                          </p:val>
                                        </p:tav>
                                        <p:tav tm="100000">
                                          <p:val>
                                            <p:strVal val="#ppt_w"/>
                                          </p:val>
                                        </p:tav>
                                      </p:tavLst>
                                    </p:anim>
                                    <p:anim calcmode="lin" valueType="num">
                                      <p:cBhvr>
                                        <p:cTn id="15" dur="1000" fill="hold"/>
                                        <p:tgtEl>
                                          <p:spTgt spid="3075"/>
                                        </p:tgtEl>
                                        <p:attrNameLst>
                                          <p:attrName>ppt_h</p:attrName>
                                        </p:attrNameLst>
                                      </p:cBhvr>
                                      <p:tavLst>
                                        <p:tav tm="0">
                                          <p:val>
                                            <p:fltVal val="0"/>
                                          </p:val>
                                        </p:tav>
                                        <p:tav tm="100000">
                                          <p:val>
                                            <p:strVal val="#ppt_h"/>
                                          </p:val>
                                        </p:tav>
                                      </p:tavLst>
                                    </p:anim>
                                    <p:anim calcmode="lin" valueType="num">
                                      <p:cBhvr>
                                        <p:cTn id="16" dur="1000" fill="hold"/>
                                        <p:tgtEl>
                                          <p:spTgt spid="3075"/>
                                        </p:tgtEl>
                                        <p:attrNameLst>
                                          <p:attrName>style.rotation</p:attrName>
                                        </p:attrNameLst>
                                      </p:cBhvr>
                                      <p:tavLst>
                                        <p:tav tm="0">
                                          <p:val>
                                            <p:fltVal val="90"/>
                                          </p:val>
                                        </p:tav>
                                        <p:tav tm="100000">
                                          <p:val>
                                            <p:fltVal val="0"/>
                                          </p:val>
                                        </p:tav>
                                      </p:tavLst>
                                    </p:anim>
                                    <p:animEffect transition="in" filter="fade">
                                      <p:cBhvr>
                                        <p:cTn id="17" dur="1000"/>
                                        <p:tgtEl>
                                          <p:spTgt spid="3075"/>
                                        </p:tgtEl>
                                      </p:cBhvr>
                                    </p:animEffect>
                                  </p:childTnLst>
                                </p:cTn>
                              </p:par>
                            </p:childTnLst>
                          </p:cTn>
                        </p:par>
                      </p:childTnLst>
                    </p:cTn>
                  </p:par>
                  <p:par>
                    <p:cTn id="18" fill="hold">
                      <p:stCondLst>
                        <p:cond delay="indefinite"/>
                      </p:stCondLst>
                      <p:childTnLst>
                        <p:par>
                          <p:cTn id="19" fill="hold">
                            <p:stCondLst>
                              <p:cond delay="0"/>
                            </p:stCondLst>
                            <p:childTnLst>
                              <p:par>
                                <p:cTn id="20" presetID="52" presetClass="entr" presetSubtype="0" fill="hold" nodeType="clickEffect">
                                  <p:stCondLst>
                                    <p:cond delay="0"/>
                                  </p:stCondLst>
                                  <p:childTnLst>
                                    <p:set>
                                      <p:cBhvr>
                                        <p:cTn id="21" dur="1" fill="hold">
                                          <p:stCondLst>
                                            <p:cond delay="0"/>
                                          </p:stCondLst>
                                        </p:cTn>
                                        <p:tgtEl>
                                          <p:spTgt spid="4099"/>
                                        </p:tgtEl>
                                        <p:attrNameLst>
                                          <p:attrName>style.visibility</p:attrName>
                                        </p:attrNameLst>
                                      </p:cBhvr>
                                      <p:to>
                                        <p:strVal val="visible"/>
                                      </p:to>
                                    </p:set>
                                    <p:animScale>
                                      <p:cBhvr>
                                        <p:cTn id="22" dur="1000" decel="50000" fill="hold">
                                          <p:stCondLst>
                                            <p:cond delay="0"/>
                                          </p:stCondLst>
                                        </p:cTn>
                                        <p:tgtEl>
                                          <p:spTgt spid="409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4099"/>
                                        </p:tgtEl>
                                        <p:attrNameLst>
                                          <p:attrName>ppt_x</p:attrName>
                                          <p:attrName>ppt_y</p:attrName>
                                        </p:attrNameLst>
                                      </p:cBhvr>
                                    </p:animMotion>
                                    <p:animEffect transition="in" filter="fade">
                                      <p:cBhvr>
                                        <p:cTn id="24" dur="1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5" name="object 5"/>
          <p:cNvSpPr/>
          <p:nvPr/>
        </p:nvSpPr>
        <p:spPr>
          <a:xfrm>
            <a:off x="5867999" y="228326"/>
            <a:ext cx="3042000" cy="119034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10" name="object 10"/>
          <p:cNvSpPr txBox="1"/>
          <p:nvPr/>
        </p:nvSpPr>
        <p:spPr>
          <a:xfrm>
            <a:off x="257299" y="6029907"/>
            <a:ext cx="4327868" cy="761684"/>
          </a:xfrm>
          <a:prstGeom prst="rect">
            <a:avLst/>
          </a:prstGeom>
        </p:spPr>
        <p:txBody>
          <a:bodyPr wrap="square" lIns="0" tIns="0" rIns="0" bIns="0" rtlCol="0">
            <a:noAutofit/>
          </a:bodyPr>
          <a:lstStyle/>
          <a:p>
            <a:pPr marL="12700" marR="19050">
              <a:lnSpc>
                <a:spcPts val="1105"/>
              </a:lnSpc>
              <a:spcBef>
                <a:spcPts val="55"/>
              </a:spcBef>
            </a:pPr>
            <a:r>
              <a:rPr sz="1000" spc="-81" dirty="0" smtClean="0">
                <a:solidFill>
                  <a:srgbClr val="FFFFFF"/>
                </a:solidFill>
                <a:latin typeface="Arial"/>
                <a:cs typeface="Arial"/>
              </a:rPr>
              <a:t>C</a:t>
            </a:r>
            <a:r>
              <a:rPr sz="1000" spc="-38" dirty="0" smtClean="0">
                <a:solidFill>
                  <a:srgbClr val="FFFFFF"/>
                </a:solidFill>
                <a:latin typeface="Arial"/>
                <a:cs typeface="Arial"/>
              </a:rPr>
              <a:t>alle</a:t>
            </a:r>
            <a:r>
              <a:rPr sz="1000" spc="-11" dirty="0" smtClean="0">
                <a:solidFill>
                  <a:srgbClr val="FFFFFF"/>
                </a:solidFill>
                <a:latin typeface="Arial"/>
                <a:cs typeface="Arial"/>
              </a:rPr>
              <a:t> </a:t>
            </a:r>
            <a:r>
              <a:rPr sz="1000" spc="-42" dirty="0" smtClean="0">
                <a:solidFill>
                  <a:srgbClr val="FFFFFF"/>
                </a:solidFill>
                <a:latin typeface="Arial"/>
                <a:cs typeface="Arial"/>
              </a:rPr>
              <a:t>los</a:t>
            </a:r>
            <a:r>
              <a:rPr sz="1000" spc="6" dirty="0" smtClean="0">
                <a:solidFill>
                  <a:srgbClr val="FFFFFF"/>
                </a:solidFill>
                <a:latin typeface="Arial"/>
                <a:cs typeface="Arial"/>
              </a:rPr>
              <a:t> </a:t>
            </a:r>
            <a:r>
              <a:rPr sz="1000" spc="-67" dirty="0" smtClean="0">
                <a:solidFill>
                  <a:srgbClr val="FFFFFF"/>
                </a:solidFill>
                <a:latin typeface="Arial"/>
                <a:cs typeface="Arial"/>
              </a:rPr>
              <a:t>R</a:t>
            </a:r>
            <a:r>
              <a:rPr sz="1000" spc="-48" dirty="0" smtClean="0">
                <a:solidFill>
                  <a:srgbClr val="FFFFFF"/>
                </a:solidFill>
                <a:latin typeface="Arial"/>
                <a:cs typeface="Arial"/>
              </a:rPr>
              <a:t>osales</a:t>
            </a:r>
            <a:r>
              <a:rPr sz="1000" spc="-98" dirty="0" smtClean="0">
                <a:solidFill>
                  <a:srgbClr val="FFFFFF"/>
                </a:solidFill>
                <a:latin typeface="Arial"/>
                <a:cs typeface="Arial"/>
              </a:rPr>
              <a:t> </a:t>
            </a:r>
            <a:r>
              <a:rPr sz="1000" spc="-53" dirty="0" smtClean="0">
                <a:solidFill>
                  <a:srgbClr val="FFFFFF"/>
                </a:solidFill>
                <a:latin typeface="Arial"/>
                <a:cs typeface="Arial"/>
              </a:rPr>
              <a:t>Mz.</a:t>
            </a:r>
            <a:r>
              <a:rPr sz="1000" spc="-21" dirty="0" smtClean="0">
                <a:solidFill>
                  <a:srgbClr val="FFFFFF"/>
                </a:solidFill>
                <a:latin typeface="Arial"/>
                <a:cs typeface="Arial"/>
              </a:rPr>
              <a:t> </a:t>
            </a:r>
            <a:r>
              <a:rPr sz="1000" spc="-72" dirty="0" smtClean="0">
                <a:solidFill>
                  <a:srgbClr val="FFFFFF"/>
                </a:solidFill>
                <a:latin typeface="Arial"/>
                <a:cs typeface="Arial"/>
              </a:rPr>
              <a:t>H</a:t>
            </a:r>
            <a:r>
              <a:rPr sz="1000" spc="-48" dirty="0" smtClean="0">
                <a:solidFill>
                  <a:srgbClr val="FFFFFF"/>
                </a:solidFill>
                <a:latin typeface="Arial"/>
                <a:cs typeface="Arial"/>
              </a:rPr>
              <a:t> </a:t>
            </a:r>
            <a:r>
              <a:rPr sz="1000" spc="-71" dirty="0" smtClean="0">
                <a:solidFill>
                  <a:srgbClr val="FFFFFF"/>
                </a:solidFill>
                <a:latin typeface="Arial"/>
                <a:cs typeface="Arial"/>
              </a:rPr>
              <a:t>L</a:t>
            </a:r>
            <a:r>
              <a:rPr sz="1000" spc="67" dirty="0" smtClean="0">
                <a:solidFill>
                  <a:srgbClr val="FFFFFF"/>
                </a:solidFill>
                <a:latin typeface="Arial"/>
                <a:cs typeface="Arial"/>
              </a:rPr>
              <a:t>t</a:t>
            </a:r>
            <a:r>
              <a:rPr sz="1000" spc="-33" dirty="0" smtClean="0">
                <a:solidFill>
                  <a:srgbClr val="FFFFFF"/>
                </a:solidFill>
                <a:latin typeface="Arial"/>
                <a:cs typeface="Arial"/>
              </a:rPr>
              <a:t>.8</a:t>
            </a:r>
            <a:r>
              <a:rPr sz="1000" spc="-69" dirty="0" smtClean="0">
                <a:solidFill>
                  <a:srgbClr val="FFFFFF"/>
                </a:solidFill>
                <a:latin typeface="Arial"/>
                <a:cs typeface="Arial"/>
              </a:rPr>
              <a:t> </a:t>
            </a:r>
            <a:r>
              <a:rPr sz="1000" spc="-21" dirty="0" smtClean="0">
                <a:solidFill>
                  <a:srgbClr val="FFFFFF"/>
                </a:solidFill>
                <a:latin typeface="Arial"/>
                <a:cs typeface="Arial"/>
              </a:rPr>
              <a:t>Ur</a:t>
            </a:r>
            <a:r>
              <a:rPr sz="1000" spc="-50" dirty="0" smtClean="0">
                <a:solidFill>
                  <a:srgbClr val="FFFFFF"/>
                </a:solidFill>
                <a:latin typeface="Arial"/>
                <a:cs typeface="Arial"/>
              </a:rPr>
              <a:t>b</a:t>
            </a:r>
            <a:r>
              <a:rPr sz="1000" spc="-11" dirty="0" smtClean="0">
                <a:solidFill>
                  <a:srgbClr val="FFFFFF"/>
                </a:solidFill>
                <a:latin typeface="Arial"/>
                <a:cs typeface="Arial"/>
              </a:rPr>
              <a:t>.</a:t>
            </a:r>
            <a:r>
              <a:rPr sz="1000" spc="-56" dirty="0" smtClean="0">
                <a:solidFill>
                  <a:srgbClr val="FFFFFF"/>
                </a:solidFill>
                <a:latin typeface="Arial"/>
                <a:cs typeface="Arial"/>
              </a:rPr>
              <a:t> </a:t>
            </a:r>
            <a:r>
              <a:rPr sz="1000" spc="-158" dirty="0" smtClean="0">
                <a:solidFill>
                  <a:srgbClr val="FFFFFF"/>
                </a:solidFill>
                <a:latin typeface="Arial"/>
                <a:cs typeface="Arial"/>
              </a:rPr>
              <a:t>S</a:t>
            </a:r>
            <a:r>
              <a:rPr sz="1000" spc="0" dirty="0" smtClean="0">
                <a:solidFill>
                  <a:srgbClr val="FFFFFF"/>
                </a:solidFill>
                <a:latin typeface="Arial"/>
                <a:cs typeface="Arial"/>
              </a:rPr>
              <a:t>han</a:t>
            </a:r>
            <a:r>
              <a:rPr sz="1000" spc="-4" dirty="0" smtClean="0">
                <a:solidFill>
                  <a:srgbClr val="FFFFFF"/>
                </a:solidFill>
                <a:latin typeface="Arial"/>
                <a:cs typeface="Arial"/>
              </a:rPr>
              <a:t>g</a:t>
            </a:r>
            <a:r>
              <a:rPr sz="1000" spc="-15" dirty="0" smtClean="0">
                <a:solidFill>
                  <a:srgbClr val="FFFFFF"/>
                </a:solidFill>
                <a:latin typeface="Arial"/>
                <a:cs typeface="Arial"/>
              </a:rPr>
              <a:t>ri-La</a:t>
            </a:r>
            <a:r>
              <a:rPr sz="1000" spc="-69" dirty="0" smtClean="0">
                <a:solidFill>
                  <a:srgbClr val="FFFFFF"/>
                </a:solidFill>
                <a:latin typeface="Arial"/>
                <a:cs typeface="Arial"/>
              </a:rPr>
              <a:t> </a:t>
            </a:r>
            <a:r>
              <a:rPr sz="1000" spc="-123" dirty="0" smtClean="0">
                <a:solidFill>
                  <a:srgbClr val="FFFFFF"/>
                </a:solidFill>
                <a:latin typeface="Arial"/>
                <a:cs typeface="Arial"/>
              </a:rPr>
              <a:t>P</a:t>
            </a:r>
            <a:r>
              <a:rPr sz="1000" spc="-5" dirty="0" smtClean="0">
                <a:solidFill>
                  <a:srgbClr val="FFFFFF"/>
                </a:solidFill>
                <a:latin typeface="Arial"/>
                <a:cs typeface="Arial"/>
              </a:rPr>
              <a:t>ue</a:t>
            </a:r>
            <a:r>
              <a:rPr sz="1000" spc="-10" dirty="0" smtClean="0">
                <a:solidFill>
                  <a:srgbClr val="FFFFFF"/>
                </a:solidFill>
                <a:latin typeface="Arial"/>
                <a:cs typeface="Arial"/>
              </a:rPr>
              <a:t>n</a:t>
            </a:r>
            <a:r>
              <a:rPr sz="1000" spc="67" dirty="0" smtClean="0">
                <a:solidFill>
                  <a:srgbClr val="FFFFFF"/>
                </a:solidFill>
                <a:latin typeface="Arial"/>
                <a:cs typeface="Arial"/>
              </a:rPr>
              <a:t>t</a:t>
            </a:r>
            <a:r>
              <a:rPr sz="1000" spc="-44" dirty="0" smtClean="0">
                <a:solidFill>
                  <a:srgbClr val="FFFFFF"/>
                </a:solidFill>
                <a:latin typeface="Arial"/>
                <a:cs typeface="Arial"/>
              </a:rPr>
              <a:t>e</a:t>
            </a:r>
            <a:r>
              <a:rPr sz="1000" spc="-69" dirty="0" smtClean="0">
                <a:solidFill>
                  <a:srgbClr val="FFFFFF"/>
                </a:solidFill>
                <a:latin typeface="Arial"/>
                <a:cs typeface="Arial"/>
              </a:rPr>
              <a:t> </a:t>
            </a:r>
            <a:r>
              <a:rPr sz="1000" spc="-42" dirty="0" smtClean="0">
                <a:solidFill>
                  <a:srgbClr val="FFFFFF"/>
                </a:solidFill>
                <a:latin typeface="Arial"/>
                <a:cs typeface="Arial"/>
              </a:rPr>
              <a:t>P</a:t>
            </a:r>
            <a:r>
              <a:rPr sz="1000" spc="-22" dirty="0" smtClean="0">
                <a:solidFill>
                  <a:srgbClr val="FFFFFF"/>
                </a:solidFill>
                <a:latin typeface="Arial"/>
                <a:cs typeface="Arial"/>
              </a:rPr>
              <a:t>ied</a:t>
            </a:r>
            <a:r>
              <a:rPr sz="1000" spc="-25" dirty="0" smtClean="0">
                <a:solidFill>
                  <a:srgbClr val="FFFFFF"/>
                </a:solidFill>
                <a:latin typeface="Arial"/>
                <a:cs typeface="Arial"/>
              </a:rPr>
              <a:t>r</a:t>
            </a:r>
            <a:r>
              <a:rPr sz="1000" spc="-27" dirty="0" smtClean="0">
                <a:solidFill>
                  <a:srgbClr val="FFFFFF"/>
                </a:solidFill>
                <a:latin typeface="Arial"/>
                <a:cs typeface="Arial"/>
              </a:rPr>
              <a:t>a</a:t>
            </a:r>
            <a:r>
              <a:rPr sz="1000" spc="-56" dirty="0" smtClean="0">
                <a:solidFill>
                  <a:srgbClr val="FFFFFF"/>
                </a:solidFill>
                <a:latin typeface="Arial"/>
                <a:cs typeface="Arial"/>
              </a:rPr>
              <a:t> </a:t>
            </a:r>
            <a:r>
              <a:rPr sz="1000" spc="-25" dirty="0" smtClean="0">
                <a:solidFill>
                  <a:srgbClr val="FFFFFF"/>
                </a:solidFill>
                <a:latin typeface="Arial"/>
                <a:cs typeface="Arial"/>
              </a:rPr>
              <a:t>Lima-</a:t>
            </a:r>
            <a:r>
              <a:rPr sz="1000" spc="-44" dirty="0" smtClean="0">
                <a:solidFill>
                  <a:srgbClr val="FFFFFF"/>
                </a:solidFill>
                <a:latin typeface="Arial"/>
                <a:cs typeface="Arial"/>
              </a:rPr>
              <a:t> </a:t>
            </a:r>
            <a:r>
              <a:rPr sz="1000" spc="-138" dirty="0" smtClean="0">
                <a:solidFill>
                  <a:srgbClr val="FFFFFF"/>
                </a:solidFill>
                <a:latin typeface="Arial"/>
                <a:cs typeface="Arial"/>
              </a:rPr>
              <a:t>P</a:t>
            </a:r>
            <a:r>
              <a:rPr sz="1000" spc="-4" dirty="0" smtClean="0">
                <a:solidFill>
                  <a:srgbClr val="FFFFFF"/>
                </a:solidFill>
                <a:latin typeface="Arial"/>
                <a:cs typeface="Arial"/>
              </a:rPr>
              <a:t>erú</a:t>
            </a:r>
            <a:endParaRPr sz="1000" dirty="0">
              <a:latin typeface="Arial"/>
              <a:cs typeface="Arial"/>
            </a:endParaRPr>
          </a:p>
          <a:p>
            <a:pPr marL="12700">
              <a:lnSpc>
                <a:spcPct val="95825"/>
              </a:lnSpc>
            </a:pPr>
            <a:r>
              <a:rPr sz="1000" spc="-101" dirty="0" smtClean="0">
                <a:solidFill>
                  <a:srgbClr val="FFFFFF"/>
                </a:solidFill>
                <a:latin typeface="Arial"/>
                <a:cs typeface="Arial"/>
              </a:rPr>
              <a:t>T</a:t>
            </a:r>
            <a:r>
              <a:rPr sz="1000" spc="-22" dirty="0" smtClean="0">
                <a:solidFill>
                  <a:srgbClr val="FFFFFF"/>
                </a:solidFill>
                <a:latin typeface="Arial"/>
                <a:cs typeface="Arial"/>
              </a:rPr>
              <a:t>elé</a:t>
            </a:r>
            <a:r>
              <a:rPr sz="1000" spc="-23" dirty="0" smtClean="0">
                <a:solidFill>
                  <a:srgbClr val="FFFFFF"/>
                </a:solidFill>
                <a:latin typeface="Arial"/>
                <a:cs typeface="Arial"/>
              </a:rPr>
              <a:t>f</a:t>
            </a:r>
            <a:r>
              <a:rPr sz="1000" spc="-24" dirty="0" smtClean="0">
                <a:solidFill>
                  <a:srgbClr val="FFFFFF"/>
                </a:solidFill>
                <a:latin typeface="Arial"/>
                <a:cs typeface="Arial"/>
              </a:rPr>
              <a:t>onos:</a:t>
            </a:r>
            <a:r>
              <a:rPr sz="1000" spc="-46" dirty="0" smtClean="0">
                <a:solidFill>
                  <a:srgbClr val="FFFFFF"/>
                </a:solidFill>
                <a:latin typeface="Arial"/>
                <a:cs typeface="Arial"/>
              </a:rPr>
              <a:t> </a:t>
            </a:r>
            <a:r>
              <a:rPr sz="1000" spc="-26" dirty="0" smtClean="0">
                <a:solidFill>
                  <a:srgbClr val="FFFFFF"/>
                </a:solidFill>
                <a:latin typeface="Arial"/>
                <a:cs typeface="Arial"/>
              </a:rPr>
              <a:t>551-1055</a:t>
            </a:r>
            <a:r>
              <a:rPr sz="1000" spc="-27"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551-1212</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551-2052</a:t>
            </a:r>
            <a:r>
              <a:rPr sz="1000" spc="-69" dirty="0" smtClean="0">
                <a:solidFill>
                  <a:srgbClr val="FFFFFF"/>
                </a:solidFill>
                <a:latin typeface="Arial"/>
                <a:cs typeface="Arial"/>
              </a:rPr>
              <a:t> </a:t>
            </a:r>
            <a:r>
              <a:rPr sz="1000" spc="-86" dirty="0" smtClean="0">
                <a:solidFill>
                  <a:srgbClr val="FFFFFF"/>
                </a:solidFill>
                <a:latin typeface="Arial"/>
                <a:cs typeface="Arial"/>
              </a:rPr>
              <a:t>R</a:t>
            </a:r>
            <a:r>
              <a:rPr sz="1000" spc="-93" dirty="0" smtClean="0">
                <a:solidFill>
                  <a:srgbClr val="FFFFFF"/>
                </a:solidFill>
                <a:latin typeface="Arial"/>
                <a:cs typeface="Arial"/>
              </a:rPr>
              <a:t>P</a:t>
            </a:r>
            <a:r>
              <a:rPr sz="1000" spc="-66" dirty="0" smtClean="0">
                <a:solidFill>
                  <a:srgbClr val="FFFFFF"/>
                </a:solidFill>
                <a:latin typeface="Arial"/>
                <a:cs typeface="Arial"/>
              </a:rPr>
              <a:t>M:</a:t>
            </a:r>
            <a:r>
              <a:rPr sz="1000" spc="-91" dirty="0" smtClean="0">
                <a:solidFill>
                  <a:srgbClr val="FFFFFF"/>
                </a:solidFill>
                <a:latin typeface="Arial"/>
                <a:cs typeface="Arial"/>
              </a:rPr>
              <a:t> </a:t>
            </a:r>
            <a:r>
              <a:rPr sz="1000" spc="-66" dirty="0" smtClean="0">
                <a:solidFill>
                  <a:srgbClr val="FFFFFF"/>
                </a:solidFill>
                <a:latin typeface="Arial"/>
                <a:cs typeface="Arial"/>
              </a:rPr>
              <a:t>#541338</a:t>
            </a:r>
            <a:r>
              <a:rPr sz="1000" spc="-33" dirty="0" smtClean="0">
                <a:solidFill>
                  <a:srgbClr val="FFFFFF"/>
                </a:solidFill>
                <a:latin typeface="Arial"/>
                <a:cs typeface="Arial"/>
              </a:rPr>
              <a:t> </a:t>
            </a:r>
            <a:r>
              <a:rPr sz="1000" spc="-3"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2" dirty="0" smtClean="0">
                <a:solidFill>
                  <a:srgbClr val="FFFFFF"/>
                </a:solidFill>
                <a:latin typeface="Arial"/>
                <a:cs typeface="Arial"/>
              </a:rPr>
              <a:t>#541339</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#558887</a:t>
            </a:r>
            <a:endParaRPr sz="1000" dirty="0">
              <a:latin typeface="Arial"/>
              <a:cs typeface="Arial"/>
            </a:endParaRPr>
          </a:p>
          <a:p>
            <a:pPr marL="12700" marR="19050">
              <a:lnSpc>
                <a:spcPct val="95825"/>
              </a:lnSpc>
              <a:spcBef>
                <a:spcPts val="50"/>
              </a:spcBef>
            </a:pPr>
            <a:r>
              <a:rPr sz="1000" spc="-50" dirty="0" smtClean="0">
                <a:solidFill>
                  <a:srgbClr val="FFFFFF"/>
                </a:solidFill>
                <a:latin typeface="Arial"/>
                <a:cs typeface="Arial"/>
              </a:rPr>
              <a:t>N</a:t>
            </a:r>
            <a:r>
              <a:rPr sz="1000" spc="-48" dirty="0" smtClean="0">
                <a:solidFill>
                  <a:srgbClr val="FFFFFF"/>
                </a:solidFill>
                <a:latin typeface="Arial"/>
                <a:cs typeface="Arial"/>
              </a:rPr>
              <a:t>e</a:t>
            </a:r>
            <a:r>
              <a:rPr sz="1000" spc="4" dirty="0" smtClean="0">
                <a:solidFill>
                  <a:srgbClr val="FFFFFF"/>
                </a:solidFill>
                <a:latin typeface="Arial"/>
                <a:cs typeface="Arial"/>
              </a:rPr>
              <a:t>x</a:t>
            </a:r>
            <a:r>
              <a:rPr sz="1000" spc="67" dirty="0" smtClean="0">
                <a:solidFill>
                  <a:srgbClr val="FFFFFF"/>
                </a:solidFill>
                <a:latin typeface="Arial"/>
                <a:cs typeface="Arial"/>
              </a:rPr>
              <a:t>t</a:t>
            </a:r>
            <a:r>
              <a:rPr sz="1000" spc="-17" dirty="0" smtClean="0">
                <a:solidFill>
                  <a:srgbClr val="FFFFFF"/>
                </a:solidFill>
                <a:latin typeface="Arial"/>
                <a:cs typeface="Arial"/>
              </a:rPr>
              <a:t>el:</a:t>
            </a:r>
            <a:r>
              <a:rPr sz="1000" spc="-69" dirty="0" smtClean="0">
                <a:solidFill>
                  <a:srgbClr val="FFFFFF"/>
                </a:solidFill>
                <a:latin typeface="Arial"/>
                <a:cs typeface="Arial"/>
              </a:rPr>
              <a:t> </a:t>
            </a:r>
            <a:r>
              <a:rPr lang="es-ES" sz="1000" spc="-16" dirty="0" smtClean="0">
                <a:solidFill>
                  <a:srgbClr val="FFFFFF"/>
                </a:solidFill>
                <a:latin typeface="Arial"/>
                <a:cs typeface="Arial"/>
              </a:rPr>
              <a:t>404*9564 / 130*4219 </a:t>
            </a:r>
            <a:r>
              <a:rPr sz="1000" spc="-78" dirty="0" err="1" smtClean="0">
                <a:solidFill>
                  <a:srgbClr val="FFFFFF"/>
                </a:solidFill>
                <a:latin typeface="Arial"/>
                <a:cs typeface="Arial"/>
              </a:rPr>
              <a:t>C</a:t>
            </a:r>
            <a:r>
              <a:rPr sz="1000" spc="-31" dirty="0" err="1" smtClean="0">
                <a:solidFill>
                  <a:srgbClr val="FFFFFF"/>
                </a:solidFill>
                <a:latin typeface="Arial"/>
                <a:cs typeface="Arial"/>
              </a:rPr>
              <a:t>el</a:t>
            </a:r>
            <a:r>
              <a:rPr sz="1000" spc="-31" dirty="0" smtClean="0">
                <a:solidFill>
                  <a:srgbClr val="FFFFFF"/>
                </a:solidFill>
                <a:latin typeface="Arial"/>
                <a:cs typeface="Arial"/>
              </a:rPr>
              <a:t>:</a:t>
            </a:r>
            <a:r>
              <a:rPr sz="1000" spc="-101" dirty="0" smtClean="0">
                <a:solidFill>
                  <a:srgbClr val="FFFFFF"/>
                </a:solidFill>
                <a:latin typeface="Arial"/>
                <a:cs typeface="Arial"/>
              </a:rPr>
              <a:t> </a:t>
            </a:r>
            <a:r>
              <a:rPr sz="1000" spc="-50" dirty="0" smtClean="0">
                <a:solidFill>
                  <a:srgbClr val="FFFFFF"/>
                </a:solidFill>
                <a:latin typeface="Arial"/>
                <a:cs typeface="Arial"/>
              </a:rPr>
              <a:t>998039933</a:t>
            </a:r>
            <a:r>
              <a:rPr sz="1000" spc="180"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998039966</a:t>
            </a:r>
            <a:endParaRPr sz="1000" dirty="0">
              <a:latin typeface="Arial"/>
              <a:cs typeface="Arial"/>
            </a:endParaRPr>
          </a:p>
          <a:p>
            <a:pPr marL="12700" marR="19050">
              <a:lnSpc>
                <a:spcPct val="95825"/>
              </a:lnSpc>
              <a:spcBef>
                <a:spcPts val="50"/>
              </a:spcBef>
            </a:pPr>
            <a:r>
              <a:rPr sz="1000" spc="-39" dirty="0" smtClean="0">
                <a:solidFill>
                  <a:srgbClr val="FFFFFF"/>
                </a:solidFill>
                <a:latin typeface="Arial"/>
                <a:cs typeface="Arial"/>
              </a:rPr>
              <a:t>E-mail:</a:t>
            </a:r>
            <a:r>
              <a:rPr sz="1000" spc="23" dirty="0" smtClean="0">
                <a:solidFill>
                  <a:srgbClr val="FFFFFF"/>
                </a:solidFill>
                <a:latin typeface="Arial"/>
                <a:cs typeface="Arial"/>
              </a:rPr>
              <a:t> </a:t>
            </a:r>
            <a:r>
              <a:rPr sz="1000" spc="-45" dirty="0" smtClean="0">
                <a:solidFill>
                  <a:srgbClr val="FFFFFF"/>
                </a:solidFill>
                <a:latin typeface="Arial"/>
                <a:cs typeface="Arial"/>
                <a:hlinkClick r:id="rId4"/>
              </a:rPr>
              <a:t>fase@faset</a:t>
            </a:r>
            <a:r>
              <a:rPr sz="1000" spc="-38" dirty="0" smtClean="0">
                <a:solidFill>
                  <a:srgbClr val="FFFFFF"/>
                </a:solidFill>
                <a:latin typeface="Arial"/>
                <a:cs typeface="Arial"/>
                <a:hlinkClick r:id="rId4"/>
              </a:rPr>
              <a:t>r</a:t>
            </a:r>
            <a:r>
              <a:rPr sz="1000" spc="-41" dirty="0" smtClean="0">
                <a:solidFill>
                  <a:srgbClr val="FFFFFF"/>
                </a:solidFill>
                <a:latin typeface="Arial"/>
                <a:cs typeface="Arial"/>
                <a:hlinkClick r:id="rId4"/>
              </a:rPr>
              <a:t>on.</a:t>
            </a:r>
            <a:r>
              <a:rPr sz="1000" spc="-53" dirty="0" smtClean="0">
                <a:solidFill>
                  <a:srgbClr val="FFFFFF"/>
                </a:solidFill>
                <a:latin typeface="Arial"/>
                <a:cs typeface="Arial"/>
                <a:hlinkClick r:id="rId4"/>
              </a:rPr>
              <a:t>c</a:t>
            </a:r>
            <a:r>
              <a:rPr sz="1000" spc="-62" dirty="0" smtClean="0">
                <a:solidFill>
                  <a:srgbClr val="FFFFFF"/>
                </a:solidFill>
                <a:latin typeface="Arial"/>
                <a:cs typeface="Arial"/>
                <a:hlinkClick r:id="rId4"/>
              </a:rPr>
              <a:t>om</a:t>
            </a:r>
            <a:r>
              <a:rPr sz="1000" spc="215" dirty="0" smtClean="0">
                <a:solidFill>
                  <a:srgbClr val="FFFFFF"/>
                </a:solidFill>
                <a:latin typeface="Arial"/>
                <a:cs typeface="Arial"/>
                <a:hlinkClick r:id="rId4"/>
              </a:rPr>
              <a:t> </a:t>
            </a:r>
            <a:r>
              <a:rPr sz="1000" spc="-25" dirty="0" smtClean="0">
                <a:solidFill>
                  <a:srgbClr val="FFFFFF"/>
                </a:solidFill>
                <a:latin typeface="Arial"/>
                <a:cs typeface="Arial"/>
              </a:rPr>
              <a:t>;</a:t>
            </a:r>
            <a:r>
              <a:rPr sz="1000" spc="-89" dirty="0" smtClean="0">
                <a:solidFill>
                  <a:srgbClr val="FFFFFF"/>
                </a:solidFill>
                <a:latin typeface="Arial"/>
                <a:cs typeface="Arial"/>
              </a:rPr>
              <a:t> </a:t>
            </a:r>
            <a:r>
              <a:rPr sz="1000" spc="-14" dirty="0" smtClean="0">
                <a:solidFill>
                  <a:srgbClr val="FFFFFF"/>
                </a:solidFill>
                <a:latin typeface="Arial"/>
                <a:cs typeface="Arial"/>
                <a:hlinkClick r:id="rId5"/>
              </a:rPr>
              <a:t>v</a:t>
            </a:r>
            <a:r>
              <a:rPr sz="1000" spc="0" dirty="0" smtClean="0">
                <a:solidFill>
                  <a:srgbClr val="FFFFFF"/>
                </a:solidFill>
                <a:latin typeface="Arial"/>
                <a:cs typeface="Arial"/>
                <a:hlinkClick r:id="rId5"/>
              </a:rPr>
              <a:t>e</a:t>
            </a:r>
            <a:r>
              <a:rPr sz="1000" spc="-4" dirty="0" smtClean="0">
                <a:solidFill>
                  <a:srgbClr val="FFFFFF"/>
                </a:solidFill>
                <a:latin typeface="Arial"/>
                <a:cs typeface="Arial"/>
                <a:hlinkClick r:id="rId5"/>
              </a:rPr>
              <a:t>n</a:t>
            </a:r>
            <a:r>
              <a:rPr sz="1000" spc="0" dirty="0" smtClean="0">
                <a:solidFill>
                  <a:srgbClr val="FFFFFF"/>
                </a:solidFill>
                <a:latin typeface="Arial"/>
                <a:cs typeface="Arial"/>
                <a:hlinkClick r:id="rId5"/>
              </a:rPr>
              <a:t>tas@faset</a:t>
            </a:r>
            <a:r>
              <a:rPr sz="1000" spc="-9" dirty="0" smtClean="0">
                <a:solidFill>
                  <a:srgbClr val="FFFFFF"/>
                </a:solidFill>
                <a:latin typeface="Arial"/>
                <a:cs typeface="Arial"/>
                <a:hlinkClick r:id="rId5"/>
              </a:rPr>
              <a:t>r</a:t>
            </a:r>
            <a:r>
              <a:rPr sz="1000" spc="0" dirty="0" smtClean="0">
                <a:solidFill>
                  <a:srgbClr val="FFFFFF"/>
                </a:solidFill>
                <a:latin typeface="Arial"/>
                <a:cs typeface="Arial"/>
                <a:hlinkClick r:id="rId5"/>
              </a:rPr>
              <a:t>on.</a:t>
            </a:r>
            <a:r>
              <a:rPr sz="1000" spc="-9" dirty="0" smtClean="0">
                <a:solidFill>
                  <a:srgbClr val="FFFFFF"/>
                </a:solidFill>
                <a:latin typeface="Arial"/>
                <a:cs typeface="Arial"/>
                <a:hlinkClick r:id="rId5"/>
              </a:rPr>
              <a:t>c</a:t>
            </a:r>
            <a:r>
              <a:rPr sz="1000" spc="0" dirty="0" smtClean="0">
                <a:solidFill>
                  <a:srgbClr val="FFFFFF"/>
                </a:solidFill>
                <a:latin typeface="Arial"/>
                <a:cs typeface="Arial"/>
                <a:hlinkClick r:id="rId5"/>
              </a:rPr>
              <a:t>om</a:t>
            </a:r>
            <a:endParaRPr sz="1000" dirty="0">
              <a:latin typeface="Arial"/>
              <a:cs typeface="Arial"/>
            </a:endParaRPr>
          </a:p>
          <a:p>
            <a:pPr marL="12700" marR="19050">
              <a:lnSpc>
                <a:spcPct val="95825"/>
              </a:lnSpc>
              <a:spcBef>
                <a:spcPts val="50"/>
              </a:spcBef>
            </a:pPr>
            <a:r>
              <a:rPr sz="1000" b="1" i="1" spc="19" dirty="0" smtClean="0">
                <a:solidFill>
                  <a:srgbClr val="FFFFFF"/>
                </a:solidFill>
                <a:latin typeface="Arial"/>
                <a:cs typeface="Arial"/>
                <a:hlinkClick r:id="rId6"/>
              </a:rPr>
              <a:t>ww</a:t>
            </a:r>
            <a:r>
              <a:rPr sz="1000" b="1" i="1" spc="-44" dirty="0" smtClean="0">
                <a:solidFill>
                  <a:srgbClr val="FFFFFF"/>
                </a:solidFill>
                <a:latin typeface="Arial"/>
                <a:cs typeface="Arial"/>
                <a:hlinkClick r:id="rId6"/>
              </a:rPr>
              <a:t>w</a:t>
            </a:r>
            <a:r>
              <a:rPr sz="1000" b="1" i="1" spc="0" dirty="0" smtClean="0">
                <a:solidFill>
                  <a:srgbClr val="FFFFFF"/>
                </a:solidFill>
                <a:latin typeface="Arial"/>
                <a:cs typeface="Arial"/>
                <a:hlinkClick r:id="rId6"/>
              </a:rPr>
              <a:t>.</a:t>
            </a:r>
            <a:r>
              <a:rPr sz="1000" b="1" i="1" spc="-9" dirty="0" smtClean="0">
                <a:solidFill>
                  <a:srgbClr val="FFFFFF"/>
                </a:solidFill>
                <a:latin typeface="Arial"/>
                <a:cs typeface="Arial"/>
                <a:hlinkClick r:id="rId6"/>
              </a:rPr>
              <a:t>f</a:t>
            </a:r>
            <a:r>
              <a:rPr sz="1000" b="1" i="1" spc="0" dirty="0" smtClean="0">
                <a:solidFill>
                  <a:srgbClr val="FFFFFF"/>
                </a:solidFill>
                <a:latin typeface="Arial"/>
                <a:cs typeface="Arial"/>
                <a:hlinkClick r:id="rId6"/>
              </a:rPr>
              <a:t>asetron.</a:t>
            </a:r>
            <a:r>
              <a:rPr sz="1000" b="1" i="1" spc="-9" dirty="0" smtClean="0">
                <a:solidFill>
                  <a:srgbClr val="FFFFFF"/>
                </a:solidFill>
                <a:latin typeface="Arial"/>
                <a:cs typeface="Arial"/>
                <a:hlinkClick r:id="rId6"/>
              </a:rPr>
              <a:t>c</a:t>
            </a:r>
            <a:r>
              <a:rPr sz="1000" b="1" i="1" spc="0" dirty="0" smtClean="0">
                <a:solidFill>
                  <a:srgbClr val="FFFFFF"/>
                </a:solidFill>
                <a:latin typeface="Arial"/>
                <a:cs typeface="Arial"/>
                <a:hlinkClick r:id="rId6"/>
              </a:rPr>
              <a:t>om</a:t>
            </a:r>
            <a:endParaRPr sz="1000" dirty="0">
              <a:latin typeface="Arial"/>
              <a:cs typeface="Arial"/>
            </a:endParaRPr>
          </a:p>
        </p:txBody>
      </p:sp>
      <p:sp>
        <p:nvSpPr>
          <p:cNvPr id="16" name="object 9">
            <a:hlinkClick r:id="rId7"/>
          </p:cNvPr>
          <p:cNvSpPr/>
          <p:nvPr/>
        </p:nvSpPr>
        <p:spPr>
          <a:xfrm>
            <a:off x="4699650" y="5855322"/>
            <a:ext cx="1622549" cy="675462"/>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19" name="object 8">
            <a:hlinkClick r:id="rId9"/>
          </p:cNvPr>
          <p:cNvSpPr/>
          <p:nvPr/>
        </p:nvSpPr>
        <p:spPr>
          <a:xfrm>
            <a:off x="7449480" y="6129744"/>
            <a:ext cx="627808" cy="562010"/>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pic>
        <p:nvPicPr>
          <p:cNvPr id="20" name="Picture 10" descr="http://ztona.org/wp-content/uploads/2_facebook_logo.jpg">
            <a:hlinkClick r:id="rId7"/>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6736886" y="6129744"/>
            <a:ext cx="578314" cy="582202"/>
          </a:xfrm>
          <a:prstGeom prst="roundRect">
            <a:avLst/>
          </a:prstGeom>
          <a:noFill/>
          <a:extLst>
            <a:ext uri="{909E8E84-426E-40DD-AFC4-6F175D3DCCD1}">
              <a14:hiddenFill xmlns:a14="http://schemas.microsoft.com/office/drawing/2010/main">
                <a:solidFill>
                  <a:srgbClr val="FFFFFF"/>
                </a:solidFill>
              </a14:hiddenFill>
            </a:ext>
          </a:extLst>
        </p:spPr>
      </p:pic>
      <p:pic>
        <p:nvPicPr>
          <p:cNvPr id="17" name="16 Imagen"/>
          <p:cNvPicPr>
            <a:picLocks noChangeAspect="1"/>
          </p:cNvPicPr>
          <p:nvPr/>
        </p:nvPicPr>
        <p:blipFill rotWithShape="1">
          <a:blip r:embed="rId12" cstate="print">
            <a:extLst>
              <a:ext uri="{28A0092B-C50C-407E-A947-70E740481C1C}">
                <a14:useLocalDpi xmlns:a14="http://schemas.microsoft.com/office/drawing/2010/main" val="0"/>
              </a:ext>
            </a:extLst>
          </a:blip>
          <a:srcRect r="6894"/>
          <a:stretch/>
        </p:blipFill>
        <p:spPr>
          <a:xfrm>
            <a:off x="66627" y="2667000"/>
            <a:ext cx="2371773" cy="2286000"/>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34 Image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90800" y="2170200"/>
            <a:ext cx="3938976" cy="3544800"/>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5 Image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736886" y="2657475"/>
            <a:ext cx="2330914" cy="2295525"/>
          </a:xfrm>
          <a:prstGeom prst="roundRect">
            <a:avLst>
              <a:gd name="adj" fmla="val 16667"/>
            </a:avLst>
          </a:prstGeom>
          <a:ln>
            <a:noFill/>
          </a:ln>
          <a:effectLst>
            <a:glow rad="1397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object 16"/>
          <p:cNvSpPr txBox="1"/>
          <p:nvPr/>
        </p:nvSpPr>
        <p:spPr>
          <a:xfrm>
            <a:off x="9525" y="1546899"/>
            <a:ext cx="9134475" cy="510501"/>
          </a:xfrm>
          <a:prstGeom prst="rect">
            <a:avLst/>
          </a:prstGeom>
        </p:spPr>
        <p:txBody>
          <a:bodyPr wrap="square" lIns="0" tIns="0" rIns="0" bIns="0" rtlCol="0">
            <a:noAutofit/>
          </a:bodyPr>
          <a:lstStyle/>
          <a:p>
            <a:pPr marL="19519" algn="ctr">
              <a:lnSpc>
                <a:spcPts val="3130"/>
              </a:lnSpc>
              <a:spcBef>
                <a:spcPts val="156"/>
              </a:spcBef>
            </a:pPr>
            <a:r>
              <a:rPr lang="es-ES" sz="3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a:rPr>
              <a:t>NUESTRO LABORATORIO DE PRUEBAS</a:t>
            </a:r>
            <a:endParaRPr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a:endParaRPr>
          </a:p>
        </p:txBody>
      </p:sp>
      <p:sp>
        <p:nvSpPr>
          <p:cNvPr id="22" name="object 4"/>
          <p:cNvSpPr/>
          <p:nvPr/>
        </p:nvSpPr>
        <p:spPr>
          <a:xfrm>
            <a:off x="0" y="590602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sp>
        <p:nvSpPr>
          <p:cNvPr id="23" name="object 4"/>
          <p:cNvSpPr/>
          <p:nvPr/>
        </p:nvSpPr>
        <p:spPr>
          <a:xfrm>
            <a:off x="0" y="198120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pic>
        <p:nvPicPr>
          <p:cNvPr id="15" name="14 Imagen">
            <a:hlinkClick r:id="rId6"/>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24827"/>
            <a:ext cx="5510923" cy="16250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8000">
        <p:split orient="vert"/>
      </p:transition>
    </mc:Choice>
    <mc:Fallback xmlns="">
      <p:transition spd="slow" advTm="8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Scale>
                                      <p:cBhvr>
                                        <p:cTn id="7"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7"/>
                                        </p:tgtEl>
                                        <p:attrNameLst>
                                          <p:attrName>ppt_x</p:attrName>
                                          <p:attrName>ppt_y</p:attrName>
                                        </p:attrNameLst>
                                      </p:cBhvr>
                                    </p:animMotion>
                                    <p:animEffect transition="in" filter="fade">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anim calcmode="lin" valueType="num">
                                      <p:cBhvr>
                                        <p:cTn id="15" dur="1000" fill="hold"/>
                                        <p:tgtEl>
                                          <p:spTgt spid="35"/>
                                        </p:tgtEl>
                                        <p:attrNameLst>
                                          <p:attrName>ppt_x</p:attrName>
                                        </p:attrNameLst>
                                      </p:cBhvr>
                                      <p:tavLst>
                                        <p:tav tm="0">
                                          <p:val>
                                            <p:strVal val="#ppt_x"/>
                                          </p:val>
                                        </p:tav>
                                        <p:tav tm="100000">
                                          <p:val>
                                            <p:strVal val="#ppt_x"/>
                                          </p:val>
                                        </p:tav>
                                      </p:tavLst>
                                    </p:anim>
                                    <p:anim calcmode="lin" valueType="num">
                                      <p:cBhvr>
                                        <p:cTn id="1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5" name="object 5"/>
          <p:cNvSpPr/>
          <p:nvPr/>
        </p:nvSpPr>
        <p:spPr>
          <a:xfrm>
            <a:off x="5867999" y="228326"/>
            <a:ext cx="3042000" cy="119034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10" name="object 10"/>
          <p:cNvSpPr txBox="1"/>
          <p:nvPr/>
        </p:nvSpPr>
        <p:spPr>
          <a:xfrm>
            <a:off x="257299" y="6029907"/>
            <a:ext cx="4327868" cy="761684"/>
          </a:xfrm>
          <a:prstGeom prst="rect">
            <a:avLst/>
          </a:prstGeom>
        </p:spPr>
        <p:txBody>
          <a:bodyPr wrap="square" lIns="0" tIns="0" rIns="0" bIns="0" rtlCol="0">
            <a:noAutofit/>
          </a:bodyPr>
          <a:lstStyle/>
          <a:p>
            <a:pPr marL="12700" marR="19050">
              <a:lnSpc>
                <a:spcPts val="1105"/>
              </a:lnSpc>
              <a:spcBef>
                <a:spcPts val="55"/>
              </a:spcBef>
            </a:pPr>
            <a:r>
              <a:rPr sz="1000" spc="-81" dirty="0" smtClean="0">
                <a:solidFill>
                  <a:srgbClr val="FFFFFF"/>
                </a:solidFill>
                <a:latin typeface="Arial"/>
                <a:cs typeface="Arial"/>
              </a:rPr>
              <a:t>C</a:t>
            </a:r>
            <a:r>
              <a:rPr sz="1000" spc="-38" dirty="0" smtClean="0">
                <a:solidFill>
                  <a:srgbClr val="FFFFFF"/>
                </a:solidFill>
                <a:latin typeface="Arial"/>
                <a:cs typeface="Arial"/>
              </a:rPr>
              <a:t>alle</a:t>
            </a:r>
            <a:r>
              <a:rPr sz="1000" spc="-11" dirty="0" smtClean="0">
                <a:solidFill>
                  <a:srgbClr val="FFFFFF"/>
                </a:solidFill>
                <a:latin typeface="Arial"/>
                <a:cs typeface="Arial"/>
              </a:rPr>
              <a:t> </a:t>
            </a:r>
            <a:r>
              <a:rPr sz="1000" spc="-42" dirty="0" smtClean="0">
                <a:solidFill>
                  <a:srgbClr val="FFFFFF"/>
                </a:solidFill>
                <a:latin typeface="Arial"/>
                <a:cs typeface="Arial"/>
              </a:rPr>
              <a:t>los</a:t>
            </a:r>
            <a:r>
              <a:rPr sz="1000" spc="6" dirty="0" smtClean="0">
                <a:solidFill>
                  <a:srgbClr val="FFFFFF"/>
                </a:solidFill>
                <a:latin typeface="Arial"/>
                <a:cs typeface="Arial"/>
              </a:rPr>
              <a:t> </a:t>
            </a:r>
            <a:r>
              <a:rPr sz="1000" spc="-67" dirty="0" smtClean="0">
                <a:solidFill>
                  <a:srgbClr val="FFFFFF"/>
                </a:solidFill>
                <a:latin typeface="Arial"/>
                <a:cs typeface="Arial"/>
              </a:rPr>
              <a:t>R</a:t>
            </a:r>
            <a:r>
              <a:rPr sz="1000" spc="-48" dirty="0" smtClean="0">
                <a:solidFill>
                  <a:srgbClr val="FFFFFF"/>
                </a:solidFill>
                <a:latin typeface="Arial"/>
                <a:cs typeface="Arial"/>
              </a:rPr>
              <a:t>osales</a:t>
            </a:r>
            <a:r>
              <a:rPr sz="1000" spc="-98" dirty="0" smtClean="0">
                <a:solidFill>
                  <a:srgbClr val="FFFFFF"/>
                </a:solidFill>
                <a:latin typeface="Arial"/>
                <a:cs typeface="Arial"/>
              </a:rPr>
              <a:t> </a:t>
            </a:r>
            <a:r>
              <a:rPr sz="1000" spc="-53" dirty="0" smtClean="0">
                <a:solidFill>
                  <a:srgbClr val="FFFFFF"/>
                </a:solidFill>
                <a:latin typeface="Arial"/>
                <a:cs typeface="Arial"/>
              </a:rPr>
              <a:t>Mz.</a:t>
            </a:r>
            <a:r>
              <a:rPr sz="1000" spc="-21" dirty="0" smtClean="0">
                <a:solidFill>
                  <a:srgbClr val="FFFFFF"/>
                </a:solidFill>
                <a:latin typeface="Arial"/>
                <a:cs typeface="Arial"/>
              </a:rPr>
              <a:t> </a:t>
            </a:r>
            <a:r>
              <a:rPr sz="1000" spc="-72" dirty="0" smtClean="0">
                <a:solidFill>
                  <a:srgbClr val="FFFFFF"/>
                </a:solidFill>
                <a:latin typeface="Arial"/>
                <a:cs typeface="Arial"/>
              </a:rPr>
              <a:t>H</a:t>
            </a:r>
            <a:r>
              <a:rPr sz="1000" spc="-48" dirty="0" smtClean="0">
                <a:solidFill>
                  <a:srgbClr val="FFFFFF"/>
                </a:solidFill>
                <a:latin typeface="Arial"/>
                <a:cs typeface="Arial"/>
              </a:rPr>
              <a:t> </a:t>
            </a:r>
            <a:r>
              <a:rPr sz="1000" spc="-71" dirty="0" smtClean="0">
                <a:solidFill>
                  <a:srgbClr val="FFFFFF"/>
                </a:solidFill>
                <a:latin typeface="Arial"/>
                <a:cs typeface="Arial"/>
              </a:rPr>
              <a:t>L</a:t>
            </a:r>
            <a:r>
              <a:rPr sz="1000" spc="67" dirty="0" smtClean="0">
                <a:solidFill>
                  <a:srgbClr val="FFFFFF"/>
                </a:solidFill>
                <a:latin typeface="Arial"/>
                <a:cs typeface="Arial"/>
              </a:rPr>
              <a:t>t</a:t>
            </a:r>
            <a:r>
              <a:rPr sz="1000" spc="-33" dirty="0" smtClean="0">
                <a:solidFill>
                  <a:srgbClr val="FFFFFF"/>
                </a:solidFill>
                <a:latin typeface="Arial"/>
                <a:cs typeface="Arial"/>
              </a:rPr>
              <a:t>.8</a:t>
            </a:r>
            <a:r>
              <a:rPr sz="1000" spc="-69" dirty="0" smtClean="0">
                <a:solidFill>
                  <a:srgbClr val="FFFFFF"/>
                </a:solidFill>
                <a:latin typeface="Arial"/>
                <a:cs typeface="Arial"/>
              </a:rPr>
              <a:t> </a:t>
            </a:r>
            <a:r>
              <a:rPr sz="1000" spc="-21" dirty="0" smtClean="0">
                <a:solidFill>
                  <a:srgbClr val="FFFFFF"/>
                </a:solidFill>
                <a:latin typeface="Arial"/>
                <a:cs typeface="Arial"/>
              </a:rPr>
              <a:t>Ur</a:t>
            </a:r>
            <a:r>
              <a:rPr sz="1000" spc="-50" dirty="0" smtClean="0">
                <a:solidFill>
                  <a:srgbClr val="FFFFFF"/>
                </a:solidFill>
                <a:latin typeface="Arial"/>
                <a:cs typeface="Arial"/>
              </a:rPr>
              <a:t>b</a:t>
            </a:r>
            <a:r>
              <a:rPr sz="1000" spc="-11" dirty="0" smtClean="0">
                <a:solidFill>
                  <a:srgbClr val="FFFFFF"/>
                </a:solidFill>
                <a:latin typeface="Arial"/>
                <a:cs typeface="Arial"/>
              </a:rPr>
              <a:t>.</a:t>
            </a:r>
            <a:r>
              <a:rPr sz="1000" spc="-56" dirty="0" smtClean="0">
                <a:solidFill>
                  <a:srgbClr val="FFFFFF"/>
                </a:solidFill>
                <a:latin typeface="Arial"/>
                <a:cs typeface="Arial"/>
              </a:rPr>
              <a:t> </a:t>
            </a:r>
            <a:r>
              <a:rPr sz="1000" spc="-158" dirty="0" smtClean="0">
                <a:solidFill>
                  <a:srgbClr val="FFFFFF"/>
                </a:solidFill>
                <a:latin typeface="Arial"/>
                <a:cs typeface="Arial"/>
              </a:rPr>
              <a:t>S</a:t>
            </a:r>
            <a:r>
              <a:rPr sz="1000" spc="0" dirty="0" smtClean="0">
                <a:solidFill>
                  <a:srgbClr val="FFFFFF"/>
                </a:solidFill>
                <a:latin typeface="Arial"/>
                <a:cs typeface="Arial"/>
              </a:rPr>
              <a:t>han</a:t>
            </a:r>
            <a:r>
              <a:rPr sz="1000" spc="-4" dirty="0" smtClean="0">
                <a:solidFill>
                  <a:srgbClr val="FFFFFF"/>
                </a:solidFill>
                <a:latin typeface="Arial"/>
                <a:cs typeface="Arial"/>
              </a:rPr>
              <a:t>g</a:t>
            </a:r>
            <a:r>
              <a:rPr sz="1000" spc="-15" dirty="0" smtClean="0">
                <a:solidFill>
                  <a:srgbClr val="FFFFFF"/>
                </a:solidFill>
                <a:latin typeface="Arial"/>
                <a:cs typeface="Arial"/>
              </a:rPr>
              <a:t>ri-La</a:t>
            </a:r>
            <a:r>
              <a:rPr sz="1000" spc="-69" dirty="0" smtClean="0">
                <a:solidFill>
                  <a:srgbClr val="FFFFFF"/>
                </a:solidFill>
                <a:latin typeface="Arial"/>
                <a:cs typeface="Arial"/>
              </a:rPr>
              <a:t> </a:t>
            </a:r>
            <a:r>
              <a:rPr sz="1000" spc="-123" dirty="0" smtClean="0">
                <a:solidFill>
                  <a:srgbClr val="FFFFFF"/>
                </a:solidFill>
                <a:latin typeface="Arial"/>
                <a:cs typeface="Arial"/>
              </a:rPr>
              <a:t>P</a:t>
            </a:r>
            <a:r>
              <a:rPr sz="1000" spc="-5" dirty="0" smtClean="0">
                <a:solidFill>
                  <a:srgbClr val="FFFFFF"/>
                </a:solidFill>
                <a:latin typeface="Arial"/>
                <a:cs typeface="Arial"/>
              </a:rPr>
              <a:t>ue</a:t>
            </a:r>
            <a:r>
              <a:rPr sz="1000" spc="-10" dirty="0" smtClean="0">
                <a:solidFill>
                  <a:srgbClr val="FFFFFF"/>
                </a:solidFill>
                <a:latin typeface="Arial"/>
                <a:cs typeface="Arial"/>
              </a:rPr>
              <a:t>n</a:t>
            </a:r>
            <a:r>
              <a:rPr sz="1000" spc="67" dirty="0" smtClean="0">
                <a:solidFill>
                  <a:srgbClr val="FFFFFF"/>
                </a:solidFill>
                <a:latin typeface="Arial"/>
                <a:cs typeface="Arial"/>
              </a:rPr>
              <a:t>t</a:t>
            </a:r>
            <a:r>
              <a:rPr sz="1000" spc="-44" dirty="0" smtClean="0">
                <a:solidFill>
                  <a:srgbClr val="FFFFFF"/>
                </a:solidFill>
                <a:latin typeface="Arial"/>
                <a:cs typeface="Arial"/>
              </a:rPr>
              <a:t>e</a:t>
            </a:r>
            <a:r>
              <a:rPr sz="1000" spc="-69" dirty="0" smtClean="0">
                <a:solidFill>
                  <a:srgbClr val="FFFFFF"/>
                </a:solidFill>
                <a:latin typeface="Arial"/>
                <a:cs typeface="Arial"/>
              </a:rPr>
              <a:t> </a:t>
            </a:r>
            <a:r>
              <a:rPr sz="1000" spc="-42" dirty="0" smtClean="0">
                <a:solidFill>
                  <a:srgbClr val="FFFFFF"/>
                </a:solidFill>
                <a:latin typeface="Arial"/>
                <a:cs typeface="Arial"/>
              </a:rPr>
              <a:t>P</a:t>
            </a:r>
            <a:r>
              <a:rPr sz="1000" spc="-22" dirty="0" smtClean="0">
                <a:solidFill>
                  <a:srgbClr val="FFFFFF"/>
                </a:solidFill>
                <a:latin typeface="Arial"/>
                <a:cs typeface="Arial"/>
              </a:rPr>
              <a:t>ied</a:t>
            </a:r>
            <a:r>
              <a:rPr sz="1000" spc="-25" dirty="0" smtClean="0">
                <a:solidFill>
                  <a:srgbClr val="FFFFFF"/>
                </a:solidFill>
                <a:latin typeface="Arial"/>
                <a:cs typeface="Arial"/>
              </a:rPr>
              <a:t>r</a:t>
            </a:r>
            <a:r>
              <a:rPr sz="1000" spc="-27" dirty="0" smtClean="0">
                <a:solidFill>
                  <a:srgbClr val="FFFFFF"/>
                </a:solidFill>
                <a:latin typeface="Arial"/>
                <a:cs typeface="Arial"/>
              </a:rPr>
              <a:t>a</a:t>
            </a:r>
            <a:r>
              <a:rPr sz="1000" spc="-56" dirty="0" smtClean="0">
                <a:solidFill>
                  <a:srgbClr val="FFFFFF"/>
                </a:solidFill>
                <a:latin typeface="Arial"/>
                <a:cs typeface="Arial"/>
              </a:rPr>
              <a:t> </a:t>
            </a:r>
            <a:r>
              <a:rPr sz="1000" spc="-25" dirty="0" smtClean="0">
                <a:solidFill>
                  <a:srgbClr val="FFFFFF"/>
                </a:solidFill>
                <a:latin typeface="Arial"/>
                <a:cs typeface="Arial"/>
              </a:rPr>
              <a:t>Lima-</a:t>
            </a:r>
            <a:r>
              <a:rPr sz="1000" spc="-44" dirty="0" smtClean="0">
                <a:solidFill>
                  <a:srgbClr val="FFFFFF"/>
                </a:solidFill>
                <a:latin typeface="Arial"/>
                <a:cs typeface="Arial"/>
              </a:rPr>
              <a:t> </a:t>
            </a:r>
            <a:r>
              <a:rPr sz="1000" spc="-138" dirty="0" smtClean="0">
                <a:solidFill>
                  <a:srgbClr val="FFFFFF"/>
                </a:solidFill>
                <a:latin typeface="Arial"/>
                <a:cs typeface="Arial"/>
              </a:rPr>
              <a:t>P</a:t>
            </a:r>
            <a:r>
              <a:rPr sz="1000" spc="-4" dirty="0" smtClean="0">
                <a:solidFill>
                  <a:srgbClr val="FFFFFF"/>
                </a:solidFill>
                <a:latin typeface="Arial"/>
                <a:cs typeface="Arial"/>
              </a:rPr>
              <a:t>erú</a:t>
            </a:r>
            <a:endParaRPr sz="1000" dirty="0">
              <a:latin typeface="Arial"/>
              <a:cs typeface="Arial"/>
            </a:endParaRPr>
          </a:p>
          <a:p>
            <a:pPr marL="12700">
              <a:lnSpc>
                <a:spcPct val="95825"/>
              </a:lnSpc>
            </a:pPr>
            <a:r>
              <a:rPr sz="1000" spc="-101" dirty="0" smtClean="0">
                <a:solidFill>
                  <a:srgbClr val="FFFFFF"/>
                </a:solidFill>
                <a:latin typeface="Arial"/>
                <a:cs typeface="Arial"/>
              </a:rPr>
              <a:t>T</a:t>
            </a:r>
            <a:r>
              <a:rPr sz="1000" spc="-22" dirty="0" smtClean="0">
                <a:solidFill>
                  <a:srgbClr val="FFFFFF"/>
                </a:solidFill>
                <a:latin typeface="Arial"/>
                <a:cs typeface="Arial"/>
              </a:rPr>
              <a:t>elé</a:t>
            </a:r>
            <a:r>
              <a:rPr sz="1000" spc="-23" dirty="0" smtClean="0">
                <a:solidFill>
                  <a:srgbClr val="FFFFFF"/>
                </a:solidFill>
                <a:latin typeface="Arial"/>
                <a:cs typeface="Arial"/>
              </a:rPr>
              <a:t>f</a:t>
            </a:r>
            <a:r>
              <a:rPr sz="1000" spc="-24" dirty="0" smtClean="0">
                <a:solidFill>
                  <a:srgbClr val="FFFFFF"/>
                </a:solidFill>
                <a:latin typeface="Arial"/>
                <a:cs typeface="Arial"/>
              </a:rPr>
              <a:t>onos:</a:t>
            </a:r>
            <a:r>
              <a:rPr sz="1000" spc="-46" dirty="0" smtClean="0">
                <a:solidFill>
                  <a:srgbClr val="FFFFFF"/>
                </a:solidFill>
                <a:latin typeface="Arial"/>
                <a:cs typeface="Arial"/>
              </a:rPr>
              <a:t> </a:t>
            </a:r>
            <a:r>
              <a:rPr sz="1000" spc="-26" dirty="0" smtClean="0">
                <a:solidFill>
                  <a:srgbClr val="FFFFFF"/>
                </a:solidFill>
                <a:latin typeface="Arial"/>
                <a:cs typeface="Arial"/>
              </a:rPr>
              <a:t>551-1055</a:t>
            </a:r>
            <a:r>
              <a:rPr sz="1000" spc="-27"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551-1212</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551-2052</a:t>
            </a:r>
            <a:r>
              <a:rPr sz="1000" spc="-69" dirty="0" smtClean="0">
                <a:solidFill>
                  <a:srgbClr val="FFFFFF"/>
                </a:solidFill>
                <a:latin typeface="Arial"/>
                <a:cs typeface="Arial"/>
              </a:rPr>
              <a:t> </a:t>
            </a:r>
            <a:r>
              <a:rPr sz="1000" spc="-86" dirty="0" smtClean="0">
                <a:solidFill>
                  <a:srgbClr val="FFFFFF"/>
                </a:solidFill>
                <a:latin typeface="Arial"/>
                <a:cs typeface="Arial"/>
              </a:rPr>
              <a:t>R</a:t>
            </a:r>
            <a:r>
              <a:rPr sz="1000" spc="-93" dirty="0" smtClean="0">
                <a:solidFill>
                  <a:srgbClr val="FFFFFF"/>
                </a:solidFill>
                <a:latin typeface="Arial"/>
                <a:cs typeface="Arial"/>
              </a:rPr>
              <a:t>P</a:t>
            </a:r>
            <a:r>
              <a:rPr sz="1000" spc="-66" dirty="0" smtClean="0">
                <a:solidFill>
                  <a:srgbClr val="FFFFFF"/>
                </a:solidFill>
                <a:latin typeface="Arial"/>
                <a:cs typeface="Arial"/>
              </a:rPr>
              <a:t>M:</a:t>
            </a:r>
            <a:r>
              <a:rPr sz="1000" spc="-91" dirty="0" smtClean="0">
                <a:solidFill>
                  <a:srgbClr val="FFFFFF"/>
                </a:solidFill>
                <a:latin typeface="Arial"/>
                <a:cs typeface="Arial"/>
              </a:rPr>
              <a:t> </a:t>
            </a:r>
            <a:r>
              <a:rPr sz="1000" spc="-66" dirty="0" smtClean="0">
                <a:solidFill>
                  <a:srgbClr val="FFFFFF"/>
                </a:solidFill>
                <a:latin typeface="Arial"/>
                <a:cs typeface="Arial"/>
              </a:rPr>
              <a:t>#541338</a:t>
            </a:r>
            <a:r>
              <a:rPr sz="1000" spc="-33" dirty="0" smtClean="0">
                <a:solidFill>
                  <a:srgbClr val="FFFFFF"/>
                </a:solidFill>
                <a:latin typeface="Arial"/>
                <a:cs typeface="Arial"/>
              </a:rPr>
              <a:t> </a:t>
            </a:r>
            <a:r>
              <a:rPr sz="1000" spc="-3"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2" dirty="0" smtClean="0">
                <a:solidFill>
                  <a:srgbClr val="FFFFFF"/>
                </a:solidFill>
                <a:latin typeface="Arial"/>
                <a:cs typeface="Arial"/>
              </a:rPr>
              <a:t>#541339</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#558887</a:t>
            </a:r>
            <a:endParaRPr sz="1000" dirty="0">
              <a:latin typeface="Arial"/>
              <a:cs typeface="Arial"/>
            </a:endParaRPr>
          </a:p>
          <a:p>
            <a:pPr marL="12700" marR="19050">
              <a:lnSpc>
                <a:spcPct val="95825"/>
              </a:lnSpc>
              <a:spcBef>
                <a:spcPts val="50"/>
              </a:spcBef>
            </a:pPr>
            <a:r>
              <a:rPr sz="1000" spc="-50" dirty="0" smtClean="0">
                <a:solidFill>
                  <a:srgbClr val="FFFFFF"/>
                </a:solidFill>
                <a:latin typeface="Arial"/>
                <a:cs typeface="Arial"/>
              </a:rPr>
              <a:t>N</a:t>
            </a:r>
            <a:r>
              <a:rPr sz="1000" spc="-48" dirty="0" smtClean="0">
                <a:solidFill>
                  <a:srgbClr val="FFFFFF"/>
                </a:solidFill>
                <a:latin typeface="Arial"/>
                <a:cs typeface="Arial"/>
              </a:rPr>
              <a:t>e</a:t>
            </a:r>
            <a:r>
              <a:rPr sz="1000" spc="4" dirty="0" smtClean="0">
                <a:solidFill>
                  <a:srgbClr val="FFFFFF"/>
                </a:solidFill>
                <a:latin typeface="Arial"/>
                <a:cs typeface="Arial"/>
              </a:rPr>
              <a:t>x</a:t>
            </a:r>
            <a:r>
              <a:rPr sz="1000" spc="67" dirty="0" smtClean="0">
                <a:solidFill>
                  <a:srgbClr val="FFFFFF"/>
                </a:solidFill>
                <a:latin typeface="Arial"/>
                <a:cs typeface="Arial"/>
              </a:rPr>
              <a:t>t</a:t>
            </a:r>
            <a:r>
              <a:rPr sz="1000" spc="-17" dirty="0" smtClean="0">
                <a:solidFill>
                  <a:srgbClr val="FFFFFF"/>
                </a:solidFill>
                <a:latin typeface="Arial"/>
                <a:cs typeface="Arial"/>
              </a:rPr>
              <a:t>el:</a:t>
            </a:r>
            <a:r>
              <a:rPr sz="1000" spc="-69" dirty="0" smtClean="0">
                <a:solidFill>
                  <a:srgbClr val="FFFFFF"/>
                </a:solidFill>
                <a:latin typeface="Arial"/>
                <a:cs typeface="Arial"/>
              </a:rPr>
              <a:t> </a:t>
            </a:r>
            <a:r>
              <a:rPr lang="es-ES" sz="1000" spc="-16" dirty="0" smtClean="0">
                <a:solidFill>
                  <a:srgbClr val="FFFFFF"/>
                </a:solidFill>
                <a:latin typeface="Arial"/>
                <a:cs typeface="Arial"/>
              </a:rPr>
              <a:t>404*9564 / 130*4219 </a:t>
            </a:r>
            <a:r>
              <a:rPr sz="1000" spc="-78" dirty="0" err="1" smtClean="0">
                <a:solidFill>
                  <a:srgbClr val="FFFFFF"/>
                </a:solidFill>
                <a:latin typeface="Arial"/>
                <a:cs typeface="Arial"/>
              </a:rPr>
              <a:t>C</a:t>
            </a:r>
            <a:r>
              <a:rPr sz="1000" spc="-31" dirty="0" err="1" smtClean="0">
                <a:solidFill>
                  <a:srgbClr val="FFFFFF"/>
                </a:solidFill>
                <a:latin typeface="Arial"/>
                <a:cs typeface="Arial"/>
              </a:rPr>
              <a:t>el</a:t>
            </a:r>
            <a:r>
              <a:rPr sz="1000" spc="-31" dirty="0" smtClean="0">
                <a:solidFill>
                  <a:srgbClr val="FFFFFF"/>
                </a:solidFill>
                <a:latin typeface="Arial"/>
                <a:cs typeface="Arial"/>
              </a:rPr>
              <a:t>:</a:t>
            </a:r>
            <a:r>
              <a:rPr sz="1000" spc="-101" dirty="0" smtClean="0">
                <a:solidFill>
                  <a:srgbClr val="FFFFFF"/>
                </a:solidFill>
                <a:latin typeface="Arial"/>
                <a:cs typeface="Arial"/>
              </a:rPr>
              <a:t> </a:t>
            </a:r>
            <a:r>
              <a:rPr sz="1000" spc="-50" dirty="0" smtClean="0">
                <a:solidFill>
                  <a:srgbClr val="FFFFFF"/>
                </a:solidFill>
                <a:latin typeface="Arial"/>
                <a:cs typeface="Arial"/>
              </a:rPr>
              <a:t>998039933</a:t>
            </a:r>
            <a:r>
              <a:rPr sz="1000" spc="180"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998039966</a:t>
            </a:r>
            <a:endParaRPr sz="1000" dirty="0">
              <a:latin typeface="Arial"/>
              <a:cs typeface="Arial"/>
            </a:endParaRPr>
          </a:p>
          <a:p>
            <a:pPr marL="12700" marR="19050">
              <a:lnSpc>
                <a:spcPct val="95825"/>
              </a:lnSpc>
              <a:spcBef>
                <a:spcPts val="50"/>
              </a:spcBef>
            </a:pPr>
            <a:r>
              <a:rPr sz="1000" spc="-39" dirty="0" smtClean="0">
                <a:solidFill>
                  <a:srgbClr val="FFFFFF"/>
                </a:solidFill>
                <a:latin typeface="Arial"/>
                <a:cs typeface="Arial"/>
              </a:rPr>
              <a:t>E-mail:</a:t>
            </a:r>
            <a:r>
              <a:rPr sz="1000" spc="23" dirty="0" smtClean="0">
                <a:solidFill>
                  <a:srgbClr val="FFFFFF"/>
                </a:solidFill>
                <a:latin typeface="Arial"/>
                <a:cs typeface="Arial"/>
              </a:rPr>
              <a:t> </a:t>
            </a:r>
            <a:r>
              <a:rPr sz="1000" spc="-45" dirty="0" smtClean="0">
                <a:solidFill>
                  <a:srgbClr val="FFFFFF"/>
                </a:solidFill>
                <a:latin typeface="Arial"/>
                <a:cs typeface="Arial"/>
                <a:hlinkClick r:id="rId4"/>
              </a:rPr>
              <a:t>fase@faset</a:t>
            </a:r>
            <a:r>
              <a:rPr sz="1000" spc="-38" dirty="0" smtClean="0">
                <a:solidFill>
                  <a:srgbClr val="FFFFFF"/>
                </a:solidFill>
                <a:latin typeface="Arial"/>
                <a:cs typeface="Arial"/>
                <a:hlinkClick r:id="rId4"/>
              </a:rPr>
              <a:t>r</a:t>
            </a:r>
            <a:r>
              <a:rPr sz="1000" spc="-41" dirty="0" smtClean="0">
                <a:solidFill>
                  <a:srgbClr val="FFFFFF"/>
                </a:solidFill>
                <a:latin typeface="Arial"/>
                <a:cs typeface="Arial"/>
                <a:hlinkClick r:id="rId4"/>
              </a:rPr>
              <a:t>on.</a:t>
            </a:r>
            <a:r>
              <a:rPr sz="1000" spc="-53" dirty="0" smtClean="0">
                <a:solidFill>
                  <a:srgbClr val="FFFFFF"/>
                </a:solidFill>
                <a:latin typeface="Arial"/>
                <a:cs typeface="Arial"/>
                <a:hlinkClick r:id="rId4"/>
              </a:rPr>
              <a:t>c</a:t>
            </a:r>
            <a:r>
              <a:rPr sz="1000" spc="-62" dirty="0" smtClean="0">
                <a:solidFill>
                  <a:srgbClr val="FFFFFF"/>
                </a:solidFill>
                <a:latin typeface="Arial"/>
                <a:cs typeface="Arial"/>
                <a:hlinkClick r:id="rId4"/>
              </a:rPr>
              <a:t>om</a:t>
            </a:r>
            <a:r>
              <a:rPr sz="1000" spc="215" dirty="0" smtClean="0">
                <a:solidFill>
                  <a:srgbClr val="FFFFFF"/>
                </a:solidFill>
                <a:latin typeface="Arial"/>
                <a:cs typeface="Arial"/>
                <a:hlinkClick r:id="rId4"/>
              </a:rPr>
              <a:t> </a:t>
            </a:r>
            <a:r>
              <a:rPr sz="1000" spc="-25" dirty="0" smtClean="0">
                <a:solidFill>
                  <a:srgbClr val="FFFFFF"/>
                </a:solidFill>
                <a:latin typeface="Arial"/>
                <a:cs typeface="Arial"/>
              </a:rPr>
              <a:t>;</a:t>
            </a:r>
            <a:r>
              <a:rPr sz="1000" spc="-89" dirty="0" smtClean="0">
                <a:solidFill>
                  <a:srgbClr val="FFFFFF"/>
                </a:solidFill>
                <a:latin typeface="Arial"/>
                <a:cs typeface="Arial"/>
              </a:rPr>
              <a:t> </a:t>
            </a:r>
            <a:r>
              <a:rPr sz="1000" spc="-14" dirty="0" smtClean="0">
                <a:solidFill>
                  <a:srgbClr val="FFFFFF"/>
                </a:solidFill>
                <a:latin typeface="Arial"/>
                <a:cs typeface="Arial"/>
                <a:hlinkClick r:id="rId5"/>
              </a:rPr>
              <a:t>v</a:t>
            </a:r>
            <a:r>
              <a:rPr sz="1000" spc="0" dirty="0" smtClean="0">
                <a:solidFill>
                  <a:srgbClr val="FFFFFF"/>
                </a:solidFill>
                <a:latin typeface="Arial"/>
                <a:cs typeface="Arial"/>
                <a:hlinkClick r:id="rId5"/>
              </a:rPr>
              <a:t>e</a:t>
            </a:r>
            <a:r>
              <a:rPr sz="1000" spc="-4" dirty="0" smtClean="0">
                <a:solidFill>
                  <a:srgbClr val="FFFFFF"/>
                </a:solidFill>
                <a:latin typeface="Arial"/>
                <a:cs typeface="Arial"/>
                <a:hlinkClick r:id="rId5"/>
              </a:rPr>
              <a:t>n</a:t>
            </a:r>
            <a:r>
              <a:rPr sz="1000" spc="0" dirty="0" smtClean="0">
                <a:solidFill>
                  <a:srgbClr val="FFFFFF"/>
                </a:solidFill>
                <a:latin typeface="Arial"/>
                <a:cs typeface="Arial"/>
                <a:hlinkClick r:id="rId5"/>
              </a:rPr>
              <a:t>tas@faset</a:t>
            </a:r>
            <a:r>
              <a:rPr sz="1000" spc="-9" dirty="0" smtClean="0">
                <a:solidFill>
                  <a:srgbClr val="FFFFFF"/>
                </a:solidFill>
                <a:latin typeface="Arial"/>
                <a:cs typeface="Arial"/>
                <a:hlinkClick r:id="rId5"/>
              </a:rPr>
              <a:t>r</a:t>
            </a:r>
            <a:r>
              <a:rPr sz="1000" spc="0" dirty="0" smtClean="0">
                <a:solidFill>
                  <a:srgbClr val="FFFFFF"/>
                </a:solidFill>
                <a:latin typeface="Arial"/>
                <a:cs typeface="Arial"/>
                <a:hlinkClick r:id="rId5"/>
              </a:rPr>
              <a:t>on.</a:t>
            </a:r>
            <a:r>
              <a:rPr sz="1000" spc="-9" dirty="0" smtClean="0">
                <a:solidFill>
                  <a:srgbClr val="FFFFFF"/>
                </a:solidFill>
                <a:latin typeface="Arial"/>
                <a:cs typeface="Arial"/>
                <a:hlinkClick r:id="rId5"/>
              </a:rPr>
              <a:t>c</a:t>
            </a:r>
            <a:r>
              <a:rPr sz="1000" spc="0" dirty="0" smtClean="0">
                <a:solidFill>
                  <a:srgbClr val="FFFFFF"/>
                </a:solidFill>
                <a:latin typeface="Arial"/>
                <a:cs typeface="Arial"/>
                <a:hlinkClick r:id="rId5"/>
              </a:rPr>
              <a:t>om</a:t>
            </a:r>
            <a:endParaRPr sz="1000" dirty="0">
              <a:latin typeface="Arial"/>
              <a:cs typeface="Arial"/>
            </a:endParaRPr>
          </a:p>
          <a:p>
            <a:pPr marL="12700" marR="19050">
              <a:lnSpc>
                <a:spcPct val="95825"/>
              </a:lnSpc>
              <a:spcBef>
                <a:spcPts val="50"/>
              </a:spcBef>
            </a:pPr>
            <a:r>
              <a:rPr sz="1000" b="1" i="1" spc="19" dirty="0" smtClean="0">
                <a:solidFill>
                  <a:srgbClr val="FFFFFF"/>
                </a:solidFill>
                <a:latin typeface="Arial"/>
                <a:cs typeface="Arial"/>
                <a:hlinkClick r:id="rId6"/>
              </a:rPr>
              <a:t>ww</a:t>
            </a:r>
            <a:r>
              <a:rPr sz="1000" b="1" i="1" spc="-44" dirty="0" smtClean="0">
                <a:solidFill>
                  <a:srgbClr val="FFFFFF"/>
                </a:solidFill>
                <a:latin typeface="Arial"/>
                <a:cs typeface="Arial"/>
                <a:hlinkClick r:id="rId6"/>
              </a:rPr>
              <a:t>w</a:t>
            </a:r>
            <a:r>
              <a:rPr sz="1000" b="1" i="1" spc="0" dirty="0" smtClean="0">
                <a:solidFill>
                  <a:srgbClr val="FFFFFF"/>
                </a:solidFill>
                <a:latin typeface="Arial"/>
                <a:cs typeface="Arial"/>
                <a:hlinkClick r:id="rId6"/>
              </a:rPr>
              <a:t>.</a:t>
            </a:r>
            <a:r>
              <a:rPr sz="1000" b="1" i="1" spc="-9" dirty="0" smtClean="0">
                <a:solidFill>
                  <a:srgbClr val="FFFFFF"/>
                </a:solidFill>
                <a:latin typeface="Arial"/>
                <a:cs typeface="Arial"/>
                <a:hlinkClick r:id="rId6"/>
              </a:rPr>
              <a:t>f</a:t>
            </a:r>
            <a:r>
              <a:rPr sz="1000" b="1" i="1" spc="0" dirty="0" smtClean="0">
                <a:solidFill>
                  <a:srgbClr val="FFFFFF"/>
                </a:solidFill>
                <a:latin typeface="Arial"/>
                <a:cs typeface="Arial"/>
                <a:hlinkClick r:id="rId6"/>
              </a:rPr>
              <a:t>asetron.</a:t>
            </a:r>
            <a:r>
              <a:rPr sz="1000" b="1" i="1" spc="-9" dirty="0" smtClean="0">
                <a:solidFill>
                  <a:srgbClr val="FFFFFF"/>
                </a:solidFill>
                <a:latin typeface="Arial"/>
                <a:cs typeface="Arial"/>
                <a:hlinkClick r:id="rId6"/>
              </a:rPr>
              <a:t>c</a:t>
            </a:r>
            <a:r>
              <a:rPr sz="1000" b="1" i="1" spc="0" dirty="0" smtClean="0">
                <a:solidFill>
                  <a:srgbClr val="FFFFFF"/>
                </a:solidFill>
                <a:latin typeface="Arial"/>
                <a:cs typeface="Arial"/>
                <a:hlinkClick r:id="rId6"/>
              </a:rPr>
              <a:t>om</a:t>
            </a:r>
            <a:endParaRPr sz="1000" dirty="0">
              <a:latin typeface="Arial"/>
              <a:cs typeface="Arial"/>
            </a:endParaRPr>
          </a:p>
        </p:txBody>
      </p:sp>
      <p:sp>
        <p:nvSpPr>
          <p:cNvPr id="17" name="object 9">
            <a:hlinkClick r:id="rId7"/>
          </p:cNvPr>
          <p:cNvSpPr/>
          <p:nvPr/>
        </p:nvSpPr>
        <p:spPr>
          <a:xfrm>
            <a:off x="4699650" y="5855322"/>
            <a:ext cx="1622549" cy="675462"/>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20" name="object 8">
            <a:hlinkClick r:id="rId9"/>
          </p:cNvPr>
          <p:cNvSpPr/>
          <p:nvPr/>
        </p:nvSpPr>
        <p:spPr>
          <a:xfrm>
            <a:off x="7449480" y="6129744"/>
            <a:ext cx="627808" cy="562010"/>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pic>
        <p:nvPicPr>
          <p:cNvPr id="21" name="Picture 10" descr="http://ztona.org/wp-content/uploads/2_facebook_logo.jpg">
            <a:hlinkClick r:id="rId7"/>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6736886" y="6129744"/>
            <a:ext cx="578314" cy="582202"/>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2 Imagen"/>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7620000" y="4572000"/>
            <a:ext cx="924086" cy="1171518"/>
          </a:xfrm>
          <a:prstGeom prst="rect">
            <a:avLst/>
          </a:prstGeom>
          <a:ln>
            <a:noFill/>
          </a:ln>
          <a:effectLst>
            <a:glow rad="63500">
              <a:schemeClr val="accent1">
                <a:satMod val="175000"/>
                <a:alpha val="40000"/>
              </a:schemeClr>
            </a:glow>
            <a:softEdge rad="112500"/>
          </a:effectLst>
        </p:spPr>
      </p:pic>
      <p:pic>
        <p:nvPicPr>
          <p:cNvPr id="12" name="Picture 2"/>
          <p:cNvPicPr>
            <a:picLocks noChangeAspect="1" noChangeArrowheads="1"/>
          </p:cNvPicPr>
          <p:nvPr/>
        </p:nvPicPr>
        <p:blipFill rotWithShape="1">
          <a:blip r:embed="rId13" cstate="email">
            <a:extLst>
              <a:ext uri="{BEBA8EAE-BF5A-486C-A8C5-ECC9F3942E4B}">
                <a14:imgProps xmlns:a14="http://schemas.microsoft.com/office/drawing/2010/main">
                  <a14:imgLayer r:embed="rId14">
                    <a14:imgEffect>
                      <a14:backgroundRemoval t="0" b="98668" l="2305" r="100000"/>
                    </a14:imgEffect>
                  </a14:imgLayer>
                </a14:imgProps>
              </a:ext>
              <a:ext uri="{28A0092B-C50C-407E-A947-70E740481C1C}">
                <a14:useLocalDpi xmlns:a14="http://schemas.microsoft.com/office/drawing/2010/main"/>
              </a:ext>
            </a:extLst>
          </a:blip>
          <a:srcRect/>
          <a:stretch/>
        </p:blipFill>
        <p:spPr bwMode="auto">
          <a:xfrm>
            <a:off x="282710" y="3505200"/>
            <a:ext cx="1317490" cy="1085848"/>
          </a:xfrm>
          <a:prstGeom prst="rect">
            <a:avLst/>
          </a:prstGeom>
          <a:noFill/>
          <a:ln>
            <a:noFill/>
          </a:ln>
          <a:effectLst>
            <a:glow rad="63500">
              <a:schemeClr val="accent1">
                <a:satMod val="175000"/>
                <a:alpha val="40000"/>
              </a:schemeClr>
            </a:glow>
          </a:effectLst>
          <a:extLst>
            <a:ext uri="{909E8E84-426E-40DD-AFC4-6F175D3DCCD1}">
              <a14:hiddenFill xmlns:a14="http://schemas.microsoft.com/office/drawing/2010/main">
                <a:solidFill>
                  <a:schemeClr val="accent1"/>
                </a:solidFill>
              </a14:hiddenFill>
            </a:ext>
          </a:extLst>
        </p:spPr>
      </p:pic>
      <p:pic>
        <p:nvPicPr>
          <p:cNvPr id="15" name="Picture 5"/>
          <p:cNvPicPr>
            <a:picLocks noChangeAspect="1" noChangeArrowheads="1"/>
          </p:cNvPicPr>
          <p:nvPr/>
        </p:nvPicPr>
        <p:blipFill>
          <a:blip r:embed="rId15" cstate="email">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305866" y="4586798"/>
            <a:ext cx="1370534" cy="1204402"/>
          </a:xfrm>
          <a:prstGeom prst="rect">
            <a:avLst/>
          </a:prstGeom>
          <a:noFill/>
          <a:ln>
            <a:noFill/>
          </a:ln>
          <a:effectLst>
            <a:glow rad="635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6"/>
          <p:cNvPicPr>
            <a:picLocks noChangeAspect="1" noChangeArrowheads="1"/>
          </p:cNvPicPr>
          <p:nvPr/>
        </p:nvPicPr>
        <p:blipFill>
          <a:blip r:embed="rId17" cstate="email">
            <a:extLst>
              <a:ext uri="{BEBA8EAE-BF5A-486C-A8C5-ECC9F3942E4B}">
                <a14:imgProps xmlns:a14="http://schemas.microsoft.com/office/drawing/2010/main">
                  <a14:imgLayer r:embed="rId18">
                    <a14:imgEffect>
                      <a14:backgroundRemoval t="9823" b="100000" l="96" r="100000"/>
                    </a14:imgEffect>
                  </a14:imgLayer>
                </a14:imgProps>
              </a:ext>
              <a:ext uri="{28A0092B-C50C-407E-A947-70E740481C1C}">
                <a14:useLocalDpi xmlns:a14="http://schemas.microsoft.com/office/drawing/2010/main"/>
              </a:ext>
            </a:extLst>
          </a:blip>
          <a:srcRect/>
          <a:stretch>
            <a:fillRect/>
          </a:stretch>
        </p:blipFill>
        <p:spPr bwMode="auto">
          <a:xfrm>
            <a:off x="7467600" y="3581400"/>
            <a:ext cx="1274692" cy="894371"/>
          </a:xfrm>
          <a:prstGeom prst="rect">
            <a:avLst/>
          </a:prstGeom>
          <a:noFill/>
          <a:ln>
            <a:noFill/>
          </a:ln>
          <a:effectLst>
            <a:glow rad="63500">
              <a:schemeClr val="accent1">
                <a:satMod val="175000"/>
                <a:alpha val="40000"/>
              </a:schemeClr>
            </a:glow>
          </a:effectLst>
        </p:spPr>
      </p:pic>
      <p:pic>
        <p:nvPicPr>
          <p:cNvPr id="23" name="Picture 2"/>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a:stretch/>
        </p:blipFill>
        <p:spPr bwMode="auto">
          <a:xfrm>
            <a:off x="609600" y="2244125"/>
            <a:ext cx="674972" cy="1108675"/>
          </a:xfrm>
          <a:prstGeom prst="rect">
            <a:avLst/>
          </a:prstGeom>
          <a:noFill/>
          <a:ln>
            <a:noFill/>
          </a:ln>
          <a:effectLst>
            <a:glow rad="2286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5 Imagen"/>
          <p:cNvPicPr>
            <a:picLocks noChangeAspect="1"/>
          </p:cNvPicPr>
          <p:nvPr/>
        </p:nvPicPr>
        <p:blipFill rotWithShape="1">
          <a:blip r:embed="rId20" cstate="print">
            <a:extLst>
              <a:ext uri="{28A0092B-C50C-407E-A947-70E740481C1C}">
                <a14:useLocalDpi xmlns:a14="http://schemas.microsoft.com/office/drawing/2010/main" val="0"/>
              </a:ext>
            </a:extLst>
          </a:blip>
          <a:srcRect l="37689" r="16881"/>
          <a:stretch/>
        </p:blipFill>
        <p:spPr>
          <a:xfrm>
            <a:off x="4604217" y="2590800"/>
            <a:ext cx="2562225" cy="2818032"/>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3"/>
          <p:cNvPicPr>
            <a:picLocks noChangeAspect="1" noChangeArrowheads="1"/>
          </p:cNvPicPr>
          <p:nvPr/>
        </p:nvPicPr>
        <p:blipFill>
          <a:blip r:embed="rId21" cstate="email">
            <a:extLst>
              <a:ext uri="{BEBA8EAE-BF5A-486C-A8C5-ECC9F3942E4B}">
                <a14:imgProps xmlns:a14="http://schemas.microsoft.com/office/drawing/2010/main">
                  <a14:imgLayer r:embed="rId22">
                    <a14:imgEffect>
                      <a14:backgroundRemoval t="0" b="100000" l="909" r="100000"/>
                    </a14:imgEffect>
                  </a14:imgLayer>
                </a14:imgProps>
              </a:ext>
              <a:ext uri="{28A0092B-C50C-407E-A947-70E740481C1C}">
                <a14:useLocalDpi xmlns:a14="http://schemas.microsoft.com/office/drawing/2010/main"/>
              </a:ext>
            </a:extLst>
          </a:blip>
          <a:srcRect/>
          <a:stretch>
            <a:fillRect/>
          </a:stretch>
        </p:blipFill>
        <p:spPr bwMode="auto">
          <a:xfrm>
            <a:off x="7309945" y="2394217"/>
            <a:ext cx="1518291" cy="1149084"/>
          </a:xfrm>
          <a:prstGeom prst="rect">
            <a:avLst/>
          </a:prstGeom>
          <a:ln>
            <a:noFill/>
          </a:ln>
          <a:effectLst>
            <a:glow rad="101600">
              <a:schemeClr val="accent1">
                <a:satMod val="175000"/>
                <a:alpha val="40000"/>
              </a:schemeClr>
            </a:glow>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905000" y="2590800"/>
            <a:ext cx="2583939" cy="2818032"/>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object 16"/>
          <p:cNvSpPr txBox="1"/>
          <p:nvPr/>
        </p:nvSpPr>
        <p:spPr>
          <a:xfrm>
            <a:off x="9525" y="1546899"/>
            <a:ext cx="9134475" cy="510501"/>
          </a:xfrm>
          <a:prstGeom prst="rect">
            <a:avLst/>
          </a:prstGeom>
        </p:spPr>
        <p:txBody>
          <a:bodyPr wrap="square" lIns="0" tIns="0" rIns="0" bIns="0" rtlCol="0">
            <a:noAutofit/>
          </a:bodyPr>
          <a:lstStyle/>
          <a:p>
            <a:pPr marL="19519" algn="ctr">
              <a:lnSpc>
                <a:spcPts val="3130"/>
              </a:lnSpc>
              <a:spcBef>
                <a:spcPts val="156"/>
              </a:spcBef>
            </a:pPr>
            <a:r>
              <a:rPr lang="es-ES" sz="3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a:rPr>
              <a:t>EQUIPOS DE LABORATORIO</a:t>
            </a:r>
            <a:endParaRPr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a:endParaRPr>
          </a:p>
        </p:txBody>
      </p:sp>
      <p:sp>
        <p:nvSpPr>
          <p:cNvPr id="28" name="object 4"/>
          <p:cNvSpPr/>
          <p:nvPr/>
        </p:nvSpPr>
        <p:spPr>
          <a:xfrm>
            <a:off x="0" y="590602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sp>
        <p:nvSpPr>
          <p:cNvPr id="29" name="object 4"/>
          <p:cNvSpPr/>
          <p:nvPr/>
        </p:nvSpPr>
        <p:spPr>
          <a:xfrm>
            <a:off x="0" y="198120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pic>
        <p:nvPicPr>
          <p:cNvPr id="19" name="18 Imagen">
            <a:hlinkClick r:id="rId6"/>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24827"/>
            <a:ext cx="5510923" cy="1625027"/>
          </a:xfrm>
          <a:prstGeom prst="rect">
            <a:avLst/>
          </a:prstGeom>
        </p:spPr>
      </p:pic>
    </p:spTree>
  </p:cSld>
  <p:clrMapOvr>
    <a:masterClrMapping/>
  </p:clrMapOvr>
  <p:transition spd="slow" advTm="8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
                                        <p:tgtEl>
                                          <p:spTgt spid="24"/>
                                        </p:tgtEl>
                                      </p:cBhvr>
                                    </p:animEffect>
                                    <p:anim calcmode="lin" valueType="num">
                                      <p:cBhvr>
                                        <p:cTn id="8" dur="400" fill="hold"/>
                                        <p:tgtEl>
                                          <p:spTgt spid="24"/>
                                        </p:tgtEl>
                                        <p:attrNameLst>
                                          <p:attrName>ppt_x</p:attrName>
                                        </p:attrNameLst>
                                      </p:cBhvr>
                                      <p:tavLst>
                                        <p:tav tm="0">
                                          <p:val>
                                            <p:strVal val="#ppt_x"/>
                                          </p:val>
                                        </p:tav>
                                        <p:tav tm="100000">
                                          <p:val>
                                            <p:strVal val="#ppt_x"/>
                                          </p:val>
                                        </p:tav>
                                      </p:tavLst>
                                    </p:anim>
                                    <p:anim calcmode="lin" valueType="num">
                                      <p:cBhvr>
                                        <p:cTn id="9" dur="400" fill="hold"/>
                                        <p:tgtEl>
                                          <p:spTgt spid="2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
                                        <p:tgtEl>
                                          <p:spTgt spid="6"/>
                                        </p:tgtEl>
                                      </p:cBhvr>
                                    </p:animEffect>
                                    <p:anim calcmode="lin" valueType="num">
                                      <p:cBhvr>
                                        <p:cTn id="17" dur="400" fill="hold"/>
                                        <p:tgtEl>
                                          <p:spTgt spid="6"/>
                                        </p:tgtEl>
                                        <p:attrNameLst>
                                          <p:attrName>ppt_x</p:attrName>
                                        </p:attrNameLst>
                                      </p:cBhvr>
                                      <p:tavLst>
                                        <p:tav tm="0">
                                          <p:val>
                                            <p:strVal val="#ppt_x"/>
                                          </p:val>
                                        </p:tav>
                                        <p:tav tm="100000">
                                          <p:val>
                                            <p:strVal val="#ppt_x"/>
                                          </p:val>
                                        </p:tav>
                                      </p:tavLst>
                                    </p:anim>
                                    <p:anim calcmode="lin" valueType="num">
                                      <p:cBhvr>
                                        <p:cTn id="18" dur="400" fill="hold"/>
                                        <p:tgtEl>
                                          <p:spTgt spid="6"/>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ppt_x"/>
                                          </p:val>
                                        </p:tav>
                                        <p:tav tm="100000">
                                          <p:val>
                                            <p:strVal val="#ppt_x"/>
                                          </p:val>
                                        </p:tav>
                                      </p:tavLst>
                                    </p:anim>
                                    <p:anim calcmode="lin" valueType="num">
                                      <p:cBhvr additive="base">
                                        <p:cTn id="5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4" name="object 4"/>
          <p:cNvSpPr/>
          <p:nvPr/>
        </p:nvSpPr>
        <p:spPr>
          <a:xfrm>
            <a:off x="0" y="590602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sp>
        <p:nvSpPr>
          <p:cNvPr id="5" name="object 5"/>
          <p:cNvSpPr/>
          <p:nvPr/>
        </p:nvSpPr>
        <p:spPr>
          <a:xfrm>
            <a:off x="5867999" y="228326"/>
            <a:ext cx="3042000" cy="119034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13" name="object 13"/>
          <p:cNvSpPr txBox="1"/>
          <p:nvPr/>
        </p:nvSpPr>
        <p:spPr>
          <a:xfrm>
            <a:off x="914400" y="5316233"/>
            <a:ext cx="2681295" cy="360679"/>
          </a:xfrm>
          <a:prstGeom prst="rect">
            <a:avLst/>
          </a:prstGeom>
        </p:spPr>
        <p:txBody>
          <a:bodyPr wrap="square" lIns="0" tIns="0" rIns="0" bIns="0" rtlCol="0">
            <a:noAutofit/>
          </a:bodyPr>
          <a:lstStyle/>
          <a:p>
            <a:pPr marL="12700" algn="ctr">
              <a:lnSpc>
                <a:spcPts val="1240"/>
              </a:lnSpc>
              <a:spcBef>
                <a:spcPts val="62"/>
              </a:spcBef>
            </a:pPr>
            <a:endParaRPr sz="1300" dirty="0">
              <a:solidFill>
                <a:schemeClr val="bg1"/>
              </a:solidFill>
              <a:cs typeface="Times New Roman"/>
            </a:endParaRPr>
          </a:p>
        </p:txBody>
      </p:sp>
      <p:sp>
        <p:nvSpPr>
          <p:cNvPr id="14" name="object 14"/>
          <p:cNvSpPr txBox="1"/>
          <p:nvPr/>
        </p:nvSpPr>
        <p:spPr>
          <a:xfrm>
            <a:off x="5772949" y="5320671"/>
            <a:ext cx="2506187" cy="360679"/>
          </a:xfrm>
          <a:prstGeom prst="rect">
            <a:avLst/>
          </a:prstGeom>
        </p:spPr>
        <p:txBody>
          <a:bodyPr wrap="square" lIns="0" tIns="0" rIns="0" bIns="0" rtlCol="0">
            <a:noAutofit/>
          </a:bodyPr>
          <a:lstStyle/>
          <a:p>
            <a:pPr marL="12700" algn="ctr">
              <a:lnSpc>
                <a:spcPts val="1240"/>
              </a:lnSpc>
              <a:spcBef>
                <a:spcPts val="62"/>
              </a:spcBef>
            </a:pPr>
            <a:endParaRPr sz="1300" dirty="0">
              <a:solidFill>
                <a:schemeClr val="bg1"/>
              </a:solidFill>
              <a:cs typeface="Times New Roman"/>
            </a:endParaRPr>
          </a:p>
        </p:txBody>
      </p:sp>
      <p:sp>
        <p:nvSpPr>
          <p:cNvPr id="15" name="object 15"/>
          <p:cNvSpPr txBox="1"/>
          <p:nvPr/>
        </p:nvSpPr>
        <p:spPr>
          <a:xfrm>
            <a:off x="257299" y="6029907"/>
            <a:ext cx="4327868" cy="761684"/>
          </a:xfrm>
          <a:prstGeom prst="rect">
            <a:avLst/>
          </a:prstGeom>
        </p:spPr>
        <p:txBody>
          <a:bodyPr wrap="square" lIns="0" tIns="0" rIns="0" bIns="0" rtlCol="0">
            <a:noAutofit/>
          </a:bodyPr>
          <a:lstStyle/>
          <a:p>
            <a:pPr marL="12700" marR="19050">
              <a:lnSpc>
                <a:spcPts val="1105"/>
              </a:lnSpc>
              <a:spcBef>
                <a:spcPts val="55"/>
              </a:spcBef>
            </a:pPr>
            <a:r>
              <a:rPr sz="1000" spc="-81" dirty="0" smtClean="0">
                <a:solidFill>
                  <a:srgbClr val="FFFFFF"/>
                </a:solidFill>
                <a:latin typeface="Arial"/>
                <a:cs typeface="Arial"/>
              </a:rPr>
              <a:t>C</a:t>
            </a:r>
            <a:r>
              <a:rPr sz="1000" spc="-38" dirty="0" smtClean="0">
                <a:solidFill>
                  <a:srgbClr val="FFFFFF"/>
                </a:solidFill>
                <a:latin typeface="Arial"/>
                <a:cs typeface="Arial"/>
              </a:rPr>
              <a:t>alle</a:t>
            </a:r>
            <a:r>
              <a:rPr sz="1000" spc="-11" dirty="0" smtClean="0">
                <a:solidFill>
                  <a:srgbClr val="FFFFFF"/>
                </a:solidFill>
                <a:latin typeface="Arial"/>
                <a:cs typeface="Arial"/>
              </a:rPr>
              <a:t> </a:t>
            </a:r>
            <a:r>
              <a:rPr sz="1000" spc="-42" dirty="0" smtClean="0">
                <a:solidFill>
                  <a:srgbClr val="FFFFFF"/>
                </a:solidFill>
                <a:latin typeface="Arial"/>
                <a:cs typeface="Arial"/>
              </a:rPr>
              <a:t>los</a:t>
            </a:r>
            <a:r>
              <a:rPr sz="1000" spc="6" dirty="0" smtClean="0">
                <a:solidFill>
                  <a:srgbClr val="FFFFFF"/>
                </a:solidFill>
                <a:latin typeface="Arial"/>
                <a:cs typeface="Arial"/>
              </a:rPr>
              <a:t> </a:t>
            </a:r>
            <a:r>
              <a:rPr sz="1000" spc="-67" dirty="0" smtClean="0">
                <a:solidFill>
                  <a:srgbClr val="FFFFFF"/>
                </a:solidFill>
                <a:latin typeface="Arial"/>
                <a:cs typeface="Arial"/>
              </a:rPr>
              <a:t>R</a:t>
            </a:r>
            <a:r>
              <a:rPr sz="1000" spc="-48" dirty="0" smtClean="0">
                <a:solidFill>
                  <a:srgbClr val="FFFFFF"/>
                </a:solidFill>
                <a:latin typeface="Arial"/>
                <a:cs typeface="Arial"/>
              </a:rPr>
              <a:t>osales</a:t>
            </a:r>
            <a:r>
              <a:rPr sz="1000" spc="-98" dirty="0" smtClean="0">
                <a:solidFill>
                  <a:srgbClr val="FFFFFF"/>
                </a:solidFill>
                <a:latin typeface="Arial"/>
                <a:cs typeface="Arial"/>
              </a:rPr>
              <a:t> </a:t>
            </a:r>
            <a:r>
              <a:rPr sz="1000" spc="-53" dirty="0" smtClean="0">
                <a:solidFill>
                  <a:srgbClr val="FFFFFF"/>
                </a:solidFill>
                <a:latin typeface="Arial"/>
                <a:cs typeface="Arial"/>
              </a:rPr>
              <a:t>Mz.</a:t>
            </a:r>
            <a:r>
              <a:rPr sz="1000" spc="-21" dirty="0" smtClean="0">
                <a:solidFill>
                  <a:srgbClr val="FFFFFF"/>
                </a:solidFill>
                <a:latin typeface="Arial"/>
                <a:cs typeface="Arial"/>
              </a:rPr>
              <a:t> </a:t>
            </a:r>
            <a:r>
              <a:rPr sz="1000" spc="-72" dirty="0" smtClean="0">
                <a:solidFill>
                  <a:srgbClr val="FFFFFF"/>
                </a:solidFill>
                <a:latin typeface="Arial"/>
                <a:cs typeface="Arial"/>
              </a:rPr>
              <a:t>H</a:t>
            </a:r>
            <a:r>
              <a:rPr sz="1000" spc="-48" dirty="0" smtClean="0">
                <a:solidFill>
                  <a:srgbClr val="FFFFFF"/>
                </a:solidFill>
                <a:latin typeface="Arial"/>
                <a:cs typeface="Arial"/>
              </a:rPr>
              <a:t> </a:t>
            </a:r>
            <a:r>
              <a:rPr sz="1000" spc="-71" dirty="0" smtClean="0">
                <a:solidFill>
                  <a:srgbClr val="FFFFFF"/>
                </a:solidFill>
                <a:latin typeface="Arial"/>
                <a:cs typeface="Arial"/>
              </a:rPr>
              <a:t>L</a:t>
            </a:r>
            <a:r>
              <a:rPr sz="1000" spc="67" dirty="0" smtClean="0">
                <a:solidFill>
                  <a:srgbClr val="FFFFFF"/>
                </a:solidFill>
                <a:latin typeface="Arial"/>
                <a:cs typeface="Arial"/>
              </a:rPr>
              <a:t>t</a:t>
            </a:r>
            <a:r>
              <a:rPr sz="1000" spc="-33" dirty="0" smtClean="0">
                <a:solidFill>
                  <a:srgbClr val="FFFFFF"/>
                </a:solidFill>
                <a:latin typeface="Arial"/>
                <a:cs typeface="Arial"/>
              </a:rPr>
              <a:t>.8</a:t>
            </a:r>
            <a:r>
              <a:rPr sz="1000" spc="-69" dirty="0" smtClean="0">
                <a:solidFill>
                  <a:srgbClr val="FFFFFF"/>
                </a:solidFill>
                <a:latin typeface="Arial"/>
                <a:cs typeface="Arial"/>
              </a:rPr>
              <a:t> </a:t>
            </a:r>
            <a:r>
              <a:rPr sz="1000" spc="-21" dirty="0" smtClean="0">
                <a:solidFill>
                  <a:srgbClr val="FFFFFF"/>
                </a:solidFill>
                <a:latin typeface="Arial"/>
                <a:cs typeface="Arial"/>
              </a:rPr>
              <a:t>Ur</a:t>
            </a:r>
            <a:r>
              <a:rPr sz="1000" spc="-50" dirty="0" smtClean="0">
                <a:solidFill>
                  <a:srgbClr val="FFFFFF"/>
                </a:solidFill>
                <a:latin typeface="Arial"/>
                <a:cs typeface="Arial"/>
              </a:rPr>
              <a:t>b</a:t>
            </a:r>
            <a:r>
              <a:rPr sz="1000" spc="-11" dirty="0" smtClean="0">
                <a:solidFill>
                  <a:srgbClr val="FFFFFF"/>
                </a:solidFill>
                <a:latin typeface="Arial"/>
                <a:cs typeface="Arial"/>
              </a:rPr>
              <a:t>.</a:t>
            </a:r>
            <a:r>
              <a:rPr sz="1000" spc="-56" dirty="0" smtClean="0">
                <a:solidFill>
                  <a:srgbClr val="FFFFFF"/>
                </a:solidFill>
                <a:latin typeface="Arial"/>
                <a:cs typeface="Arial"/>
              </a:rPr>
              <a:t> </a:t>
            </a:r>
            <a:r>
              <a:rPr sz="1000" spc="-158" dirty="0" smtClean="0">
                <a:solidFill>
                  <a:srgbClr val="FFFFFF"/>
                </a:solidFill>
                <a:latin typeface="Arial"/>
                <a:cs typeface="Arial"/>
              </a:rPr>
              <a:t>S</a:t>
            </a:r>
            <a:r>
              <a:rPr sz="1000" spc="0" dirty="0" smtClean="0">
                <a:solidFill>
                  <a:srgbClr val="FFFFFF"/>
                </a:solidFill>
                <a:latin typeface="Arial"/>
                <a:cs typeface="Arial"/>
              </a:rPr>
              <a:t>han</a:t>
            </a:r>
            <a:r>
              <a:rPr sz="1000" spc="-4" dirty="0" smtClean="0">
                <a:solidFill>
                  <a:srgbClr val="FFFFFF"/>
                </a:solidFill>
                <a:latin typeface="Arial"/>
                <a:cs typeface="Arial"/>
              </a:rPr>
              <a:t>g</a:t>
            </a:r>
            <a:r>
              <a:rPr sz="1000" spc="-15" dirty="0" smtClean="0">
                <a:solidFill>
                  <a:srgbClr val="FFFFFF"/>
                </a:solidFill>
                <a:latin typeface="Arial"/>
                <a:cs typeface="Arial"/>
              </a:rPr>
              <a:t>ri-La</a:t>
            </a:r>
            <a:r>
              <a:rPr sz="1000" spc="-69" dirty="0" smtClean="0">
                <a:solidFill>
                  <a:srgbClr val="FFFFFF"/>
                </a:solidFill>
                <a:latin typeface="Arial"/>
                <a:cs typeface="Arial"/>
              </a:rPr>
              <a:t> </a:t>
            </a:r>
            <a:r>
              <a:rPr sz="1000" spc="-123" dirty="0" smtClean="0">
                <a:solidFill>
                  <a:srgbClr val="FFFFFF"/>
                </a:solidFill>
                <a:latin typeface="Arial"/>
                <a:cs typeface="Arial"/>
              </a:rPr>
              <a:t>P</a:t>
            </a:r>
            <a:r>
              <a:rPr sz="1000" spc="-5" dirty="0" smtClean="0">
                <a:solidFill>
                  <a:srgbClr val="FFFFFF"/>
                </a:solidFill>
                <a:latin typeface="Arial"/>
                <a:cs typeface="Arial"/>
              </a:rPr>
              <a:t>ue</a:t>
            </a:r>
            <a:r>
              <a:rPr sz="1000" spc="-10" dirty="0" smtClean="0">
                <a:solidFill>
                  <a:srgbClr val="FFFFFF"/>
                </a:solidFill>
                <a:latin typeface="Arial"/>
                <a:cs typeface="Arial"/>
              </a:rPr>
              <a:t>n</a:t>
            </a:r>
            <a:r>
              <a:rPr sz="1000" spc="67" dirty="0" smtClean="0">
                <a:solidFill>
                  <a:srgbClr val="FFFFFF"/>
                </a:solidFill>
                <a:latin typeface="Arial"/>
                <a:cs typeface="Arial"/>
              </a:rPr>
              <a:t>t</a:t>
            </a:r>
            <a:r>
              <a:rPr sz="1000" spc="-44" dirty="0" smtClean="0">
                <a:solidFill>
                  <a:srgbClr val="FFFFFF"/>
                </a:solidFill>
                <a:latin typeface="Arial"/>
                <a:cs typeface="Arial"/>
              </a:rPr>
              <a:t>e</a:t>
            </a:r>
            <a:r>
              <a:rPr sz="1000" spc="-69" dirty="0" smtClean="0">
                <a:solidFill>
                  <a:srgbClr val="FFFFFF"/>
                </a:solidFill>
                <a:latin typeface="Arial"/>
                <a:cs typeface="Arial"/>
              </a:rPr>
              <a:t> </a:t>
            </a:r>
            <a:r>
              <a:rPr sz="1000" spc="-42" dirty="0" smtClean="0">
                <a:solidFill>
                  <a:srgbClr val="FFFFFF"/>
                </a:solidFill>
                <a:latin typeface="Arial"/>
                <a:cs typeface="Arial"/>
              </a:rPr>
              <a:t>P</a:t>
            </a:r>
            <a:r>
              <a:rPr sz="1000" spc="-22" dirty="0" smtClean="0">
                <a:solidFill>
                  <a:srgbClr val="FFFFFF"/>
                </a:solidFill>
                <a:latin typeface="Arial"/>
                <a:cs typeface="Arial"/>
              </a:rPr>
              <a:t>ied</a:t>
            </a:r>
            <a:r>
              <a:rPr sz="1000" spc="-25" dirty="0" smtClean="0">
                <a:solidFill>
                  <a:srgbClr val="FFFFFF"/>
                </a:solidFill>
                <a:latin typeface="Arial"/>
                <a:cs typeface="Arial"/>
              </a:rPr>
              <a:t>r</a:t>
            </a:r>
            <a:r>
              <a:rPr sz="1000" spc="-27" dirty="0" smtClean="0">
                <a:solidFill>
                  <a:srgbClr val="FFFFFF"/>
                </a:solidFill>
                <a:latin typeface="Arial"/>
                <a:cs typeface="Arial"/>
              </a:rPr>
              <a:t>a</a:t>
            </a:r>
            <a:r>
              <a:rPr sz="1000" spc="-56" dirty="0" smtClean="0">
                <a:solidFill>
                  <a:srgbClr val="FFFFFF"/>
                </a:solidFill>
                <a:latin typeface="Arial"/>
                <a:cs typeface="Arial"/>
              </a:rPr>
              <a:t> </a:t>
            </a:r>
            <a:r>
              <a:rPr sz="1000" spc="-25" dirty="0" smtClean="0">
                <a:solidFill>
                  <a:srgbClr val="FFFFFF"/>
                </a:solidFill>
                <a:latin typeface="Arial"/>
                <a:cs typeface="Arial"/>
              </a:rPr>
              <a:t>Lima-</a:t>
            </a:r>
            <a:r>
              <a:rPr sz="1000" spc="-44" dirty="0" smtClean="0">
                <a:solidFill>
                  <a:srgbClr val="FFFFFF"/>
                </a:solidFill>
                <a:latin typeface="Arial"/>
                <a:cs typeface="Arial"/>
              </a:rPr>
              <a:t> </a:t>
            </a:r>
            <a:r>
              <a:rPr sz="1000" spc="-138" dirty="0" smtClean="0">
                <a:solidFill>
                  <a:srgbClr val="FFFFFF"/>
                </a:solidFill>
                <a:latin typeface="Arial"/>
                <a:cs typeface="Arial"/>
              </a:rPr>
              <a:t>P</a:t>
            </a:r>
            <a:r>
              <a:rPr sz="1000" spc="-4" dirty="0" smtClean="0">
                <a:solidFill>
                  <a:srgbClr val="FFFFFF"/>
                </a:solidFill>
                <a:latin typeface="Arial"/>
                <a:cs typeface="Arial"/>
              </a:rPr>
              <a:t>erú</a:t>
            </a:r>
            <a:endParaRPr sz="1000" dirty="0">
              <a:latin typeface="Arial"/>
              <a:cs typeface="Arial"/>
            </a:endParaRPr>
          </a:p>
          <a:p>
            <a:pPr marL="12700">
              <a:lnSpc>
                <a:spcPct val="95825"/>
              </a:lnSpc>
            </a:pPr>
            <a:r>
              <a:rPr sz="1000" spc="-101" dirty="0" smtClean="0">
                <a:solidFill>
                  <a:srgbClr val="FFFFFF"/>
                </a:solidFill>
                <a:latin typeface="Arial"/>
                <a:cs typeface="Arial"/>
              </a:rPr>
              <a:t>T</a:t>
            </a:r>
            <a:r>
              <a:rPr sz="1000" spc="-22" dirty="0" smtClean="0">
                <a:solidFill>
                  <a:srgbClr val="FFFFFF"/>
                </a:solidFill>
                <a:latin typeface="Arial"/>
                <a:cs typeface="Arial"/>
              </a:rPr>
              <a:t>elé</a:t>
            </a:r>
            <a:r>
              <a:rPr sz="1000" spc="-23" dirty="0" smtClean="0">
                <a:solidFill>
                  <a:srgbClr val="FFFFFF"/>
                </a:solidFill>
                <a:latin typeface="Arial"/>
                <a:cs typeface="Arial"/>
              </a:rPr>
              <a:t>f</a:t>
            </a:r>
            <a:r>
              <a:rPr sz="1000" spc="-24" dirty="0" smtClean="0">
                <a:solidFill>
                  <a:srgbClr val="FFFFFF"/>
                </a:solidFill>
                <a:latin typeface="Arial"/>
                <a:cs typeface="Arial"/>
              </a:rPr>
              <a:t>onos:</a:t>
            </a:r>
            <a:r>
              <a:rPr sz="1000" spc="-46" dirty="0" smtClean="0">
                <a:solidFill>
                  <a:srgbClr val="FFFFFF"/>
                </a:solidFill>
                <a:latin typeface="Arial"/>
                <a:cs typeface="Arial"/>
              </a:rPr>
              <a:t> </a:t>
            </a:r>
            <a:r>
              <a:rPr sz="1000" spc="-26" dirty="0" smtClean="0">
                <a:solidFill>
                  <a:srgbClr val="FFFFFF"/>
                </a:solidFill>
                <a:latin typeface="Arial"/>
                <a:cs typeface="Arial"/>
              </a:rPr>
              <a:t>551-1055</a:t>
            </a:r>
            <a:r>
              <a:rPr sz="1000" spc="-27"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551-1212</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551-2052</a:t>
            </a:r>
            <a:r>
              <a:rPr sz="1000" spc="-69" dirty="0" smtClean="0">
                <a:solidFill>
                  <a:srgbClr val="FFFFFF"/>
                </a:solidFill>
                <a:latin typeface="Arial"/>
                <a:cs typeface="Arial"/>
              </a:rPr>
              <a:t> </a:t>
            </a:r>
            <a:r>
              <a:rPr sz="1000" spc="-86" dirty="0" smtClean="0">
                <a:solidFill>
                  <a:srgbClr val="FFFFFF"/>
                </a:solidFill>
                <a:latin typeface="Arial"/>
                <a:cs typeface="Arial"/>
              </a:rPr>
              <a:t>R</a:t>
            </a:r>
            <a:r>
              <a:rPr sz="1000" spc="-93" dirty="0" smtClean="0">
                <a:solidFill>
                  <a:srgbClr val="FFFFFF"/>
                </a:solidFill>
                <a:latin typeface="Arial"/>
                <a:cs typeface="Arial"/>
              </a:rPr>
              <a:t>P</a:t>
            </a:r>
            <a:r>
              <a:rPr sz="1000" spc="-66" dirty="0" smtClean="0">
                <a:solidFill>
                  <a:srgbClr val="FFFFFF"/>
                </a:solidFill>
                <a:latin typeface="Arial"/>
                <a:cs typeface="Arial"/>
              </a:rPr>
              <a:t>M:</a:t>
            </a:r>
            <a:r>
              <a:rPr sz="1000" spc="-91" dirty="0" smtClean="0">
                <a:solidFill>
                  <a:srgbClr val="FFFFFF"/>
                </a:solidFill>
                <a:latin typeface="Arial"/>
                <a:cs typeface="Arial"/>
              </a:rPr>
              <a:t> </a:t>
            </a:r>
            <a:r>
              <a:rPr sz="1000" spc="-66" dirty="0" smtClean="0">
                <a:solidFill>
                  <a:srgbClr val="FFFFFF"/>
                </a:solidFill>
                <a:latin typeface="Arial"/>
                <a:cs typeface="Arial"/>
              </a:rPr>
              <a:t>#541338</a:t>
            </a:r>
            <a:r>
              <a:rPr sz="1000" spc="-33" dirty="0" smtClean="0">
                <a:solidFill>
                  <a:srgbClr val="FFFFFF"/>
                </a:solidFill>
                <a:latin typeface="Arial"/>
                <a:cs typeface="Arial"/>
              </a:rPr>
              <a:t> </a:t>
            </a:r>
            <a:r>
              <a:rPr sz="1000" spc="-3"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2" dirty="0" smtClean="0">
                <a:solidFill>
                  <a:srgbClr val="FFFFFF"/>
                </a:solidFill>
                <a:latin typeface="Arial"/>
                <a:cs typeface="Arial"/>
              </a:rPr>
              <a:t>#541339</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#558887</a:t>
            </a:r>
            <a:endParaRPr sz="1000" dirty="0">
              <a:latin typeface="Arial"/>
              <a:cs typeface="Arial"/>
            </a:endParaRPr>
          </a:p>
          <a:p>
            <a:pPr marL="12700" marR="19050">
              <a:lnSpc>
                <a:spcPct val="95825"/>
              </a:lnSpc>
              <a:spcBef>
                <a:spcPts val="50"/>
              </a:spcBef>
            </a:pPr>
            <a:r>
              <a:rPr sz="1000" spc="-50" dirty="0" smtClean="0">
                <a:solidFill>
                  <a:srgbClr val="FFFFFF"/>
                </a:solidFill>
                <a:latin typeface="Arial"/>
                <a:cs typeface="Arial"/>
              </a:rPr>
              <a:t>N</a:t>
            </a:r>
            <a:r>
              <a:rPr sz="1000" spc="-48" dirty="0" smtClean="0">
                <a:solidFill>
                  <a:srgbClr val="FFFFFF"/>
                </a:solidFill>
                <a:latin typeface="Arial"/>
                <a:cs typeface="Arial"/>
              </a:rPr>
              <a:t>e</a:t>
            </a:r>
            <a:r>
              <a:rPr sz="1000" spc="4" dirty="0" smtClean="0">
                <a:solidFill>
                  <a:srgbClr val="FFFFFF"/>
                </a:solidFill>
                <a:latin typeface="Arial"/>
                <a:cs typeface="Arial"/>
              </a:rPr>
              <a:t>x</a:t>
            </a:r>
            <a:r>
              <a:rPr sz="1000" spc="67" dirty="0" smtClean="0">
                <a:solidFill>
                  <a:srgbClr val="FFFFFF"/>
                </a:solidFill>
                <a:latin typeface="Arial"/>
                <a:cs typeface="Arial"/>
              </a:rPr>
              <a:t>t</a:t>
            </a:r>
            <a:r>
              <a:rPr sz="1000" spc="-17" dirty="0" smtClean="0">
                <a:solidFill>
                  <a:srgbClr val="FFFFFF"/>
                </a:solidFill>
                <a:latin typeface="Arial"/>
                <a:cs typeface="Arial"/>
              </a:rPr>
              <a:t>el:</a:t>
            </a:r>
            <a:r>
              <a:rPr sz="1000" spc="-69" dirty="0" smtClean="0">
                <a:solidFill>
                  <a:srgbClr val="FFFFFF"/>
                </a:solidFill>
                <a:latin typeface="Arial"/>
                <a:cs typeface="Arial"/>
              </a:rPr>
              <a:t> </a:t>
            </a:r>
            <a:r>
              <a:rPr lang="es-ES" sz="1000" spc="-16" dirty="0" smtClean="0">
                <a:solidFill>
                  <a:srgbClr val="FFFFFF"/>
                </a:solidFill>
                <a:latin typeface="Arial"/>
                <a:cs typeface="Arial"/>
              </a:rPr>
              <a:t>404*9564 / 130*4219 </a:t>
            </a:r>
            <a:r>
              <a:rPr sz="1000" spc="-78" dirty="0" err="1" smtClean="0">
                <a:solidFill>
                  <a:srgbClr val="FFFFFF"/>
                </a:solidFill>
                <a:latin typeface="Arial"/>
                <a:cs typeface="Arial"/>
              </a:rPr>
              <a:t>C</a:t>
            </a:r>
            <a:r>
              <a:rPr sz="1000" spc="-31" dirty="0" err="1" smtClean="0">
                <a:solidFill>
                  <a:srgbClr val="FFFFFF"/>
                </a:solidFill>
                <a:latin typeface="Arial"/>
                <a:cs typeface="Arial"/>
              </a:rPr>
              <a:t>el</a:t>
            </a:r>
            <a:r>
              <a:rPr sz="1000" spc="-31" dirty="0" smtClean="0">
                <a:solidFill>
                  <a:srgbClr val="FFFFFF"/>
                </a:solidFill>
                <a:latin typeface="Arial"/>
                <a:cs typeface="Arial"/>
              </a:rPr>
              <a:t>:</a:t>
            </a:r>
            <a:r>
              <a:rPr sz="1000" spc="-101" dirty="0" smtClean="0">
                <a:solidFill>
                  <a:srgbClr val="FFFFFF"/>
                </a:solidFill>
                <a:latin typeface="Arial"/>
                <a:cs typeface="Arial"/>
              </a:rPr>
              <a:t> </a:t>
            </a:r>
            <a:r>
              <a:rPr sz="1000" spc="-50" dirty="0" smtClean="0">
                <a:solidFill>
                  <a:srgbClr val="FFFFFF"/>
                </a:solidFill>
                <a:latin typeface="Arial"/>
                <a:cs typeface="Arial"/>
              </a:rPr>
              <a:t>998039933</a:t>
            </a:r>
            <a:r>
              <a:rPr sz="1000" spc="180"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998039966</a:t>
            </a:r>
            <a:endParaRPr sz="1000" dirty="0">
              <a:latin typeface="Arial"/>
              <a:cs typeface="Arial"/>
            </a:endParaRPr>
          </a:p>
          <a:p>
            <a:pPr marL="12700" marR="19050">
              <a:lnSpc>
                <a:spcPct val="95825"/>
              </a:lnSpc>
              <a:spcBef>
                <a:spcPts val="50"/>
              </a:spcBef>
            </a:pPr>
            <a:r>
              <a:rPr sz="1000" spc="-39" dirty="0" smtClean="0">
                <a:solidFill>
                  <a:srgbClr val="FFFFFF"/>
                </a:solidFill>
                <a:latin typeface="Arial"/>
                <a:cs typeface="Arial"/>
              </a:rPr>
              <a:t>E-mail:</a:t>
            </a:r>
            <a:r>
              <a:rPr sz="1000" spc="23" dirty="0" smtClean="0">
                <a:solidFill>
                  <a:srgbClr val="FFFFFF"/>
                </a:solidFill>
                <a:latin typeface="Arial"/>
                <a:cs typeface="Arial"/>
              </a:rPr>
              <a:t> </a:t>
            </a:r>
            <a:r>
              <a:rPr sz="1000" spc="-45" dirty="0" smtClean="0">
                <a:solidFill>
                  <a:srgbClr val="FFFFFF"/>
                </a:solidFill>
                <a:latin typeface="Arial"/>
                <a:cs typeface="Arial"/>
                <a:hlinkClick r:id="rId4"/>
              </a:rPr>
              <a:t>fase@faset</a:t>
            </a:r>
            <a:r>
              <a:rPr sz="1000" spc="-38" dirty="0" smtClean="0">
                <a:solidFill>
                  <a:srgbClr val="FFFFFF"/>
                </a:solidFill>
                <a:latin typeface="Arial"/>
                <a:cs typeface="Arial"/>
                <a:hlinkClick r:id="rId4"/>
              </a:rPr>
              <a:t>r</a:t>
            </a:r>
            <a:r>
              <a:rPr sz="1000" spc="-41" dirty="0" smtClean="0">
                <a:solidFill>
                  <a:srgbClr val="FFFFFF"/>
                </a:solidFill>
                <a:latin typeface="Arial"/>
                <a:cs typeface="Arial"/>
                <a:hlinkClick r:id="rId4"/>
              </a:rPr>
              <a:t>on.</a:t>
            </a:r>
            <a:r>
              <a:rPr sz="1000" spc="-53" dirty="0" smtClean="0">
                <a:solidFill>
                  <a:srgbClr val="FFFFFF"/>
                </a:solidFill>
                <a:latin typeface="Arial"/>
                <a:cs typeface="Arial"/>
                <a:hlinkClick r:id="rId4"/>
              </a:rPr>
              <a:t>c</a:t>
            </a:r>
            <a:r>
              <a:rPr sz="1000" spc="-62" dirty="0" smtClean="0">
                <a:solidFill>
                  <a:srgbClr val="FFFFFF"/>
                </a:solidFill>
                <a:latin typeface="Arial"/>
                <a:cs typeface="Arial"/>
                <a:hlinkClick r:id="rId4"/>
              </a:rPr>
              <a:t>om</a:t>
            </a:r>
            <a:r>
              <a:rPr sz="1000" spc="215" dirty="0" smtClean="0">
                <a:solidFill>
                  <a:srgbClr val="FFFFFF"/>
                </a:solidFill>
                <a:latin typeface="Arial"/>
                <a:cs typeface="Arial"/>
                <a:hlinkClick r:id="rId4"/>
              </a:rPr>
              <a:t> </a:t>
            </a:r>
            <a:r>
              <a:rPr sz="1000" spc="-25" dirty="0" smtClean="0">
                <a:solidFill>
                  <a:srgbClr val="FFFFFF"/>
                </a:solidFill>
                <a:latin typeface="Arial"/>
                <a:cs typeface="Arial"/>
              </a:rPr>
              <a:t>;</a:t>
            </a:r>
            <a:r>
              <a:rPr sz="1000" spc="-89" dirty="0" smtClean="0">
                <a:solidFill>
                  <a:srgbClr val="FFFFFF"/>
                </a:solidFill>
                <a:latin typeface="Arial"/>
                <a:cs typeface="Arial"/>
              </a:rPr>
              <a:t> </a:t>
            </a:r>
            <a:r>
              <a:rPr sz="1000" spc="-14" dirty="0" smtClean="0">
                <a:solidFill>
                  <a:srgbClr val="FFFFFF"/>
                </a:solidFill>
                <a:latin typeface="Arial"/>
                <a:cs typeface="Arial"/>
                <a:hlinkClick r:id="rId5"/>
              </a:rPr>
              <a:t>v</a:t>
            </a:r>
            <a:r>
              <a:rPr sz="1000" spc="0" dirty="0" smtClean="0">
                <a:solidFill>
                  <a:srgbClr val="FFFFFF"/>
                </a:solidFill>
                <a:latin typeface="Arial"/>
                <a:cs typeface="Arial"/>
                <a:hlinkClick r:id="rId5"/>
              </a:rPr>
              <a:t>e</a:t>
            </a:r>
            <a:r>
              <a:rPr sz="1000" spc="-4" dirty="0" smtClean="0">
                <a:solidFill>
                  <a:srgbClr val="FFFFFF"/>
                </a:solidFill>
                <a:latin typeface="Arial"/>
                <a:cs typeface="Arial"/>
                <a:hlinkClick r:id="rId5"/>
              </a:rPr>
              <a:t>n</a:t>
            </a:r>
            <a:r>
              <a:rPr sz="1000" spc="0" dirty="0" smtClean="0">
                <a:solidFill>
                  <a:srgbClr val="FFFFFF"/>
                </a:solidFill>
                <a:latin typeface="Arial"/>
                <a:cs typeface="Arial"/>
                <a:hlinkClick r:id="rId5"/>
              </a:rPr>
              <a:t>tas@faset</a:t>
            </a:r>
            <a:r>
              <a:rPr sz="1000" spc="-9" dirty="0" smtClean="0">
                <a:solidFill>
                  <a:srgbClr val="FFFFFF"/>
                </a:solidFill>
                <a:latin typeface="Arial"/>
                <a:cs typeface="Arial"/>
                <a:hlinkClick r:id="rId5"/>
              </a:rPr>
              <a:t>r</a:t>
            </a:r>
            <a:r>
              <a:rPr sz="1000" spc="0" dirty="0" smtClean="0">
                <a:solidFill>
                  <a:srgbClr val="FFFFFF"/>
                </a:solidFill>
                <a:latin typeface="Arial"/>
                <a:cs typeface="Arial"/>
                <a:hlinkClick r:id="rId5"/>
              </a:rPr>
              <a:t>on.</a:t>
            </a:r>
            <a:r>
              <a:rPr sz="1000" spc="-9" dirty="0" smtClean="0">
                <a:solidFill>
                  <a:srgbClr val="FFFFFF"/>
                </a:solidFill>
                <a:latin typeface="Arial"/>
                <a:cs typeface="Arial"/>
                <a:hlinkClick r:id="rId5"/>
              </a:rPr>
              <a:t>c</a:t>
            </a:r>
            <a:r>
              <a:rPr sz="1000" spc="0" dirty="0" smtClean="0">
                <a:solidFill>
                  <a:srgbClr val="FFFFFF"/>
                </a:solidFill>
                <a:latin typeface="Arial"/>
                <a:cs typeface="Arial"/>
                <a:hlinkClick r:id="rId5"/>
              </a:rPr>
              <a:t>om</a:t>
            </a:r>
            <a:endParaRPr sz="1000" dirty="0">
              <a:latin typeface="Arial"/>
              <a:cs typeface="Arial"/>
            </a:endParaRPr>
          </a:p>
          <a:p>
            <a:pPr marL="12700" marR="19050">
              <a:lnSpc>
                <a:spcPct val="95825"/>
              </a:lnSpc>
              <a:spcBef>
                <a:spcPts val="50"/>
              </a:spcBef>
            </a:pPr>
            <a:r>
              <a:rPr sz="1000" b="1" i="1" spc="19" dirty="0" smtClean="0">
                <a:solidFill>
                  <a:srgbClr val="FFFFFF"/>
                </a:solidFill>
                <a:latin typeface="Arial"/>
                <a:cs typeface="Arial"/>
                <a:hlinkClick r:id="rId6"/>
              </a:rPr>
              <a:t>ww</a:t>
            </a:r>
            <a:r>
              <a:rPr sz="1000" b="1" i="1" spc="-44" dirty="0" smtClean="0">
                <a:solidFill>
                  <a:srgbClr val="FFFFFF"/>
                </a:solidFill>
                <a:latin typeface="Arial"/>
                <a:cs typeface="Arial"/>
                <a:hlinkClick r:id="rId6"/>
              </a:rPr>
              <a:t>w</a:t>
            </a:r>
            <a:r>
              <a:rPr sz="1000" b="1" i="1" spc="0" dirty="0" smtClean="0">
                <a:solidFill>
                  <a:srgbClr val="FFFFFF"/>
                </a:solidFill>
                <a:latin typeface="Arial"/>
                <a:cs typeface="Arial"/>
                <a:hlinkClick r:id="rId6"/>
              </a:rPr>
              <a:t>.</a:t>
            </a:r>
            <a:r>
              <a:rPr sz="1000" b="1" i="1" spc="-9" dirty="0" smtClean="0">
                <a:solidFill>
                  <a:srgbClr val="FFFFFF"/>
                </a:solidFill>
                <a:latin typeface="Arial"/>
                <a:cs typeface="Arial"/>
                <a:hlinkClick r:id="rId6"/>
              </a:rPr>
              <a:t>f</a:t>
            </a:r>
            <a:r>
              <a:rPr sz="1000" b="1" i="1" spc="0" dirty="0" smtClean="0">
                <a:solidFill>
                  <a:srgbClr val="FFFFFF"/>
                </a:solidFill>
                <a:latin typeface="Arial"/>
                <a:cs typeface="Arial"/>
                <a:hlinkClick r:id="rId6"/>
              </a:rPr>
              <a:t>asetron.</a:t>
            </a:r>
            <a:r>
              <a:rPr sz="1000" b="1" i="1" spc="-9" dirty="0" smtClean="0">
                <a:solidFill>
                  <a:srgbClr val="FFFFFF"/>
                </a:solidFill>
                <a:latin typeface="Arial"/>
                <a:cs typeface="Arial"/>
                <a:hlinkClick r:id="rId6"/>
              </a:rPr>
              <a:t>c</a:t>
            </a:r>
            <a:r>
              <a:rPr sz="1000" b="1" i="1" spc="0" dirty="0" smtClean="0">
                <a:solidFill>
                  <a:srgbClr val="FFFFFF"/>
                </a:solidFill>
                <a:latin typeface="Arial"/>
                <a:cs typeface="Arial"/>
                <a:hlinkClick r:id="rId6"/>
              </a:rPr>
              <a:t>om</a:t>
            </a:r>
            <a:endParaRPr sz="1000" dirty="0">
              <a:latin typeface="Arial"/>
              <a:cs typeface="Arial"/>
            </a:endParaRPr>
          </a:p>
        </p:txBody>
      </p:sp>
      <p:sp>
        <p:nvSpPr>
          <p:cNvPr id="18" name="object 18"/>
          <p:cNvSpPr txBox="1"/>
          <p:nvPr/>
        </p:nvSpPr>
        <p:spPr>
          <a:xfrm>
            <a:off x="796302" y="2266200"/>
            <a:ext cx="3749040" cy="3410712"/>
          </a:xfrm>
          <a:prstGeom prst="rect">
            <a:avLst/>
          </a:prstGeom>
        </p:spPr>
        <p:txBody>
          <a:bodyPr wrap="square" lIns="0" tIns="0" rIns="0" bIns="0" rtlCol="0">
            <a:noAutofit/>
          </a:bodyPr>
          <a:lstStyle/>
          <a:p>
            <a:pPr marL="25400">
              <a:lnSpc>
                <a:spcPts val="1000"/>
              </a:lnSpc>
            </a:pPr>
            <a:endParaRPr sz="1000" dirty="0"/>
          </a:p>
        </p:txBody>
      </p:sp>
      <p:sp>
        <p:nvSpPr>
          <p:cNvPr id="21" name="object 9">
            <a:hlinkClick r:id="rId7"/>
          </p:cNvPr>
          <p:cNvSpPr/>
          <p:nvPr/>
        </p:nvSpPr>
        <p:spPr>
          <a:xfrm>
            <a:off x="4699650" y="5855322"/>
            <a:ext cx="1622549" cy="675462"/>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24" name="object 8">
            <a:hlinkClick r:id="rId9"/>
          </p:cNvPr>
          <p:cNvSpPr/>
          <p:nvPr/>
        </p:nvSpPr>
        <p:spPr>
          <a:xfrm>
            <a:off x="7449480" y="6129744"/>
            <a:ext cx="627808" cy="562010"/>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pic>
        <p:nvPicPr>
          <p:cNvPr id="25" name="Picture 10" descr="http://ztona.org/wp-content/uploads/2_facebook_logo.jpg">
            <a:hlinkClick r:id="rId7"/>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6736886" y="6129744"/>
            <a:ext cx="578314" cy="582202"/>
          </a:xfrm>
          <a:prstGeom prst="roundRect">
            <a:avLst/>
          </a:prstGeom>
          <a:noFill/>
          <a:extLst>
            <a:ext uri="{909E8E84-426E-40DD-AFC4-6F175D3DCCD1}">
              <a14:hiddenFill xmlns:a14="http://schemas.microsoft.com/office/drawing/2010/main">
                <a:solidFill>
                  <a:srgbClr val="FFFFFF"/>
                </a:solidFill>
              </a14:hiddenFill>
            </a:ext>
          </a:extLst>
        </p:spPr>
      </p:pic>
      <p:sp>
        <p:nvSpPr>
          <p:cNvPr id="17" name="16 Rectángulo redondeado"/>
          <p:cNvSpPr/>
          <p:nvPr/>
        </p:nvSpPr>
        <p:spPr>
          <a:xfrm>
            <a:off x="76200" y="3048000"/>
            <a:ext cx="2849259" cy="6096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marL="12700" algn="ctr">
              <a:lnSpc>
                <a:spcPts val="1240"/>
              </a:lnSpc>
              <a:spcBef>
                <a:spcPts val="62"/>
              </a:spcBef>
            </a:pPr>
            <a:endParaRPr lang="es-ES" sz="1200" dirty="0" smtClean="0">
              <a:solidFill>
                <a:srgbClr val="FFFFFF"/>
              </a:solidFill>
              <a:cs typeface="Arial"/>
            </a:endParaRPr>
          </a:p>
          <a:p>
            <a:pPr marL="12700" algn="ctr">
              <a:lnSpc>
                <a:spcPts val="1240"/>
              </a:lnSpc>
              <a:spcBef>
                <a:spcPts val="62"/>
              </a:spcBef>
            </a:pPr>
            <a:r>
              <a:rPr lang="es-ES" sz="1200" dirty="0" smtClean="0">
                <a:solidFill>
                  <a:srgbClr val="FFFFFF"/>
                </a:solidFill>
                <a:cs typeface="Arial"/>
              </a:rPr>
              <a:t>MEGÓHMETRO ELECTRÓNICO </a:t>
            </a:r>
            <a:r>
              <a:rPr lang="es-ES" sz="1200" dirty="0">
                <a:solidFill>
                  <a:srgbClr val="FFFFFF"/>
                </a:solidFill>
                <a:cs typeface="Arial"/>
              </a:rPr>
              <a:t>DE 5 KV</a:t>
            </a:r>
          </a:p>
          <a:p>
            <a:pPr marL="12700" marR="22860" algn="ctr">
              <a:lnSpc>
                <a:spcPts val="1240"/>
              </a:lnSpc>
              <a:spcBef>
                <a:spcPts val="62"/>
              </a:spcBef>
            </a:pPr>
            <a:r>
              <a:rPr lang="es-ES" sz="1200" dirty="0">
                <a:solidFill>
                  <a:srgbClr val="FFFFFF"/>
                </a:solidFill>
                <a:cs typeface="Arial"/>
              </a:rPr>
              <a:t>MARCA: MEGGER</a:t>
            </a:r>
          </a:p>
          <a:p>
            <a:pPr marL="12700" marR="102999" algn="ctr">
              <a:lnSpc>
                <a:spcPct val="100041"/>
              </a:lnSpc>
            </a:pPr>
            <a:endParaRPr lang="es-ES" sz="1200" dirty="0">
              <a:solidFill>
                <a:schemeClr val="bg1"/>
              </a:solidFill>
              <a:cs typeface="Times New Roman"/>
            </a:endParaRPr>
          </a:p>
        </p:txBody>
      </p:sp>
      <p:sp>
        <p:nvSpPr>
          <p:cNvPr id="20" name="19 Rectángulo redondeado"/>
          <p:cNvSpPr/>
          <p:nvPr/>
        </p:nvSpPr>
        <p:spPr>
          <a:xfrm>
            <a:off x="3048000" y="3048000"/>
            <a:ext cx="2895001" cy="6096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marL="12700" algn="ctr">
              <a:lnSpc>
                <a:spcPts val="1240"/>
              </a:lnSpc>
              <a:spcBef>
                <a:spcPts val="62"/>
              </a:spcBef>
            </a:pPr>
            <a:endParaRPr lang="pt-BR" sz="1200" dirty="0" smtClean="0">
              <a:solidFill>
                <a:schemeClr val="bg1"/>
              </a:solidFill>
              <a:cs typeface="Times New Roman"/>
            </a:endParaRPr>
          </a:p>
          <a:p>
            <a:pPr marL="12700" algn="ctr">
              <a:lnSpc>
                <a:spcPts val="1240"/>
              </a:lnSpc>
              <a:spcBef>
                <a:spcPts val="62"/>
              </a:spcBef>
            </a:pPr>
            <a:r>
              <a:rPr lang="pt-BR" sz="1200" dirty="0" smtClean="0">
                <a:solidFill>
                  <a:schemeClr val="bg1"/>
                </a:solidFill>
                <a:cs typeface="Times New Roman"/>
              </a:rPr>
              <a:t>TTR</a:t>
            </a:r>
            <a:r>
              <a:rPr lang="pt-BR" sz="1200" dirty="0">
                <a:solidFill>
                  <a:schemeClr val="bg1"/>
                </a:solidFill>
                <a:cs typeface="Times New Roman"/>
              </a:rPr>
              <a:t>_ </a:t>
            </a:r>
            <a:r>
              <a:rPr lang="pt-BR" sz="1200" dirty="0" smtClean="0">
                <a:solidFill>
                  <a:schemeClr val="bg1"/>
                </a:solidFill>
                <a:cs typeface="Times New Roman"/>
              </a:rPr>
              <a:t>TRIFÁSICO </a:t>
            </a:r>
            <a:r>
              <a:rPr lang="pt-BR" sz="1200" dirty="0">
                <a:solidFill>
                  <a:schemeClr val="bg1"/>
                </a:solidFill>
                <a:cs typeface="Times New Roman"/>
              </a:rPr>
              <a:t>MODELO: TTR-330</a:t>
            </a:r>
          </a:p>
          <a:p>
            <a:pPr marL="12700" marR="22859" algn="ctr">
              <a:lnSpc>
                <a:spcPts val="1240"/>
              </a:lnSpc>
              <a:spcBef>
                <a:spcPts val="62"/>
              </a:spcBef>
            </a:pPr>
            <a:r>
              <a:rPr lang="pt-BR" sz="1200" dirty="0">
                <a:solidFill>
                  <a:schemeClr val="bg1"/>
                </a:solidFill>
                <a:cs typeface="Times New Roman"/>
              </a:rPr>
              <a:t>MARCA: </a:t>
            </a:r>
            <a:r>
              <a:rPr lang="pt-BR" sz="1200" dirty="0" smtClean="0">
                <a:solidFill>
                  <a:schemeClr val="bg1"/>
                </a:solidFill>
                <a:cs typeface="Times New Roman"/>
              </a:rPr>
              <a:t>MEGGER</a:t>
            </a:r>
            <a:endParaRPr lang="pt-BR" sz="1200" dirty="0">
              <a:solidFill>
                <a:schemeClr val="bg1"/>
              </a:solidFill>
              <a:cs typeface="Times New Roman"/>
            </a:endParaRPr>
          </a:p>
          <a:p>
            <a:pPr marL="12700" marR="102999" algn="ctr">
              <a:lnSpc>
                <a:spcPct val="100041"/>
              </a:lnSpc>
            </a:pPr>
            <a:endParaRPr lang="es-ES" sz="1200" dirty="0">
              <a:solidFill>
                <a:schemeClr val="bg1"/>
              </a:solidFill>
              <a:cs typeface="Times New Roman"/>
            </a:endParaRPr>
          </a:p>
        </p:txBody>
      </p:sp>
      <p:pic>
        <p:nvPicPr>
          <p:cNvPr id="3074" name="Picture 2"/>
          <p:cNvPicPr>
            <a:picLocks noChangeAspect="1" noChangeArrowheads="1"/>
          </p:cNvPicPr>
          <p:nvPr/>
        </p:nvPicPr>
        <p:blipFill rotWithShape="1">
          <a:blip r:embed="rId12" cstate="email">
            <a:extLst>
              <a:ext uri="{BEBA8EAE-BF5A-486C-A8C5-ECC9F3942E4B}">
                <a14:imgProps xmlns:a14="http://schemas.microsoft.com/office/drawing/2010/main">
                  <a14:imgLayer r:embed="rId13">
                    <a14:imgEffect>
                      <a14:backgroundRemoval t="0" b="98668" l="2305" r="100000"/>
                    </a14:imgEffect>
                  </a14:imgLayer>
                </a14:imgProps>
              </a:ext>
              <a:ext uri="{28A0092B-C50C-407E-A947-70E740481C1C}">
                <a14:useLocalDpi xmlns:a14="http://schemas.microsoft.com/office/drawing/2010/main"/>
              </a:ext>
            </a:extLst>
          </a:blip>
          <a:srcRect/>
          <a:stretch/>
        </p:blipFill>
        <p:spPr bwMode="auto">
          <a:xfrm>
            <a:off x="685800" y="1741293"/>
            <a:ext cx="1585464" cy="1306706"/>
          </a:xfrm>
          <a:prstGeom prst="rect">
            <a:avLst/>
          </a:prstGeom>
          <a:noFill/>
          <a:ln>
            <a:noFill/>
          </a:ln>
          <a:effectLst>
            <a:glow rad="228600">
              <a:schemeClr val="accent3">
                <a:satMod val="175000"/>
                <a:alpha val="40000"/>
              </a:schemeClr>
            </a:glow>
          </a:effectLst>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14" cstate="email">
            <a:extLst>
              <a:ext uri="{BEBA8EAE-BF5A-486C-A8C5-ECC9F3942E4B}">
                <a14:imgProps xmlns:a14="http://schemas.microsoft.com/office/drawing/2010/main">
                  <a14:imgLayer r:embed="rId15">
                    <a14:imgEffect>
                      <a14:backgroundRemoval t="0" b="100000" l="909" r="100000"/>
                    </a14:imgEffect>
                  </a14:imgLayer>
                </a14:imgProps>
              </a:ext>
              <a:ext uri="{28A0092B-C50C-407E-A947-70E740481C1C}">
                <a14:useLocalDpi xmlns:a14="http://schemas.microsoft.com/office/drawing/2010/main"/>
              </a:ext>
            </a:extLst>
          </a:blip>
          <a:srcRect/>
          <a:stretch>
            <a:fillRect/>
          </a:stretch>
        </p:blipFill>
        <p:spPr bwMode="auto">
          <a:xfrm>
            <a:off x="3676370" y="1524000"/>
            <a:ext cx="1886230" cy="1427551"/>
          </a:xfrm>
          <a:prstGeom prst="rect">
            <a:avLst/>
          </a:prstGeom>
          <a:ln>
            <a:noFill/>
          </a:ln>
          <a:effectLst>
            <a:glow rad="228600">
              <a:schemeClr val="accent3">
                <a:satMod val="175000"/>
                <a:alpha val="40000"/>
              </a:schemeClr>
            </a:glow>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18 Rectángulo redondeado"/>
          <p:cNvSpPr/>
          <p:nvPr/>
        </p:nvSpPr>
        <p:spPr>
          <a:xfrm>
            <a:off x="6087072" y="3048000"/>
            <a:ext cx="2904527" cy="6096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marL="12700" algn="ctr">
              <a:lnSpc>
                <a:spcPts val="1240"/>
              </a:lnSpc>
              <a:spcBef>
                <a:spcPts val="62"/>
              </a:spcBef>
            </a:pPr>
            <a:endParaRPr lang="es-ES" sz="1200" dirty="0" smtClean="0">
              <a:solidFill>
                <a:schemeClr val="bg1"/>
              </a:solidFill>
              <a:cs typeface="Times New Roman"/>
            </a:endParaRPr>
          </a:p>
          <a:p>
            <a:pPr marL="12700" algn="ctr">
              <a:lnSpc>
                <a:spcPts val="1240"/>
              </a:lnSpc>
              <a:spcBef>
                <a:spcPts val="62"/>
              </a:spcBef>
            </a:pPr>
            <a:r>
              <a:rPr lang="es-ES" sz="1200" dirty="0" smtClean="0">
                <a:solidFill>
                  <a:schemeClr val="bg1"/>
                </a:solidFill>
                <a:cs typeface="Times New Roman"/>
              </a:rPr>
              <a:t>ESPINTERÓMETRO </a:t>
            </a:r>
            <a:r>
              <a:rPr lang="es-ES" sz="1200" dirty="0">
                <a:solidFill>
                  <a:schemeClr val="bg1"/>
                </a:solidFill>
                <a:cs typeface="Times New Roman"/>
              </a:rPr>
              <a:t>DIGITAL DE 60 KV</a:t>
            </a:r>
          </a:p>
          <a:p>
            <a:pPr marL="12700" marR="22860" algn="ctr">
              <a:lnSpc>
                <a:spcPct val="95825"/>
              </a:lnSpc>
            </a:pPr>
            <a:r>
              <a:rPr lang="es-ES" sz="1200" dirty="0">
                <a:solidFill>
                  <a:schemeClr val="bg1"/>
                </a:solidFill>
                <a:cs typeface="Times New Roman"/>
              </a:rPr>
              <a:t>MARCA: MEGGER</a:t>
            </a:r>
          </a:p>
          <a:p>
            <a:pPr marL="12700" marR="102999" algn="ctr">
              <a:lnSpc>
                <a:spcPct val="100041"/>
              </a:lnSpc>
            </a:pPr>
            <a:endParaRPr lang="es-ES" sz="1200" dirty="0">
              <a:solidFill>
                <a:schemeClr val="bg1"/>
              </a:solidFill>
              <a:cs typeface="Times New Roman"/>
            </a:endParaRPr>
          </a:p>
        </p:txBody>
      </p:sp>
      <p:sp>
        <p:nvSpPr>
          <p:cNvPr id="23" name="22 Rectángulo redondeado"/>
          <p:cNvSpPr/>
          <p:nvPr/>
        </p:nvSpPr>
        <p:spPr>
          <a:xfrm>
            <a:off x="76200" y="5257800"/>
            <a:ext cx="2819723" cy="6096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marL="12700" algn="ctr">
              <a:lnSpc>
                <a:spcPts val="1240"/>
              </a:lnSpc>
              <a:spcBef>
                <a:spcPts val="62"/>
              </a:spcBef>
            </a:pPr>
            <a:endParaRPr lang="es-ES" sz="1200" dirty="0" smtClean="0">
              <a:solidFill>
                <a:schemeClr val="bg1"/>
              </a:solidFill>
              <a:cs typeface="Times New Roman"/>
            </a:endParaRPr>
          </a:p>
          <a:p>
            <a:pPr marL="12700" algn="ctr">
              <a:lnSpc>
                <a:spcPts val="1240"/>
              </a:lnSpc>
              <a:spcBef>
                <a:spcPts val="62"/>
              </a:spcBef>
            </a:pPr>
            <a:r>
              <a:rPr lang="es-ES" sz="1200" dirty="0" smtClean="0">
                <a:solidFill>
                  <a:schemeClr val="bg1"/>
                </a:solidFill>
                <a:cs typeface="Times New Roman"/>
              </a:rPr>
              <a:t>ANALIZADOR </a:t>
            </a:r>
            <a:r>
              <a:rPr lang="es-ES" sz="1200" dirty="0">
                <a:solidFill>
                  <a:schemeClr val="bg1"/>
                </a:solidFill>
                <a:cs typeface="Times New Roman"/>
              </a:rPr>
              <a:t>DE REDES</a:t>
            </a:r>
          </a:p>
          <a:p>
            <a:pPr marL="12700" marR="102999" algn="ctr">
              <a:lnSpc>
                <a:spcPct val="100041"/>
              </a:lnSpc>
            </a:pPr>
            <a:endParaRPr lang="es-ES" sz="1200" dirty="0">
              <a:solidFill>
                <a:schemeClr val="bg1"/>
              </a:solidFill>
              <a:cs typeface="Times New Roman"/>
            </a:endParaRPr>
          </a:p>
        </p:txBody>
      </p:sp>
      <p:pic>
        <p:nvPicPr>
          <p:cNvPr id="26" name="Picture 5"/>
          <p:cNvPicPr>
            <a:picLocks noChangeAspect="1" noChangeArrowheads="1"/>
          </p:cNvPicPr>
          <p:nvPr/>
        </p:nvPicPr>
        <p:blipFill>
          <a:blip r:embed="rId16" cstate="email">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6475190" y="1371600"/>
            <a:ext cx="1940783" cy="1705527"/>
          </a:xfrm>
          <a:prstGeom prst="rect">
            <a:avLst/>
          </a:prstGeom>
          <a:ln>
            <a:noFill/>
          </a:ln>
          <a:effectLst>
            <a:glow rad="228600">
              <a:schemeClr val="accent3">
                <a:satMod val="175000"/>
                <a:alpha val="40000"/>
              </a:schemeClr>
            </a:glow>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6"/>
          <p:cNvPicPr>
            <a:picLocks noChangeAspect="1" noChangeArrowheads="1"/>
          </p:cNvPicPr>
          <p:nvPr/>
        </p:nvPicPr>
        <p:blipFill>
          <a:blip r:embed="rId18" cstate="email">
            <a:extLst>
              <a:ext uri="{BEBA8EAE-BF5A-486C-A8C5-ECC9F3942E4B}">
                <a14:imgProps xmlns:a14="http://schemas.microsoft.com/office/drawing/2010/main">
                  <a14:imgLayer r:embed="rId19">
                    <a14:imgEffect>
                      <a14:backgroundRemoval t="9823" b="100000" l="96" r="100000"/>
                    </a14:imgEffect>
                  </a14:imgLayer>
                </a14:imgProps>
              </a:ext>
              <a:ext uri="{28A0092B-C50C-407E-A947-70E740481C1C}">
                <a14:useLocalDpi xmlns:a14="http://schemas.microsoft.com/office/drawing/2010/main"/>
              </a:ext>
            </a:extLst>
          </a:blip>
          <a:srcRect/>
          <a:stretch>
            <a:fillRect/>
          </a:stretch>
        </p:blipFill>
        <p:spPr bwMode="auto">
          <a:xfrm>
            <a:off x="437730" y="3810000"/>
            <a:ext cx="1954858" cy="1371600"/>
          </a:xfrm>
          <a:prstGeom prst="rect">
            <a:avLst/>
          </a:prstGeom>
          <a:noFill/>
          <a:ln>
            <a:noFill/>
          </a:ln>
          <a:effectLst>
            <a:glow rad="228600">
              <a:schemeClr val="accent3">
                <a:satMod val="175000"/>
                <a:alpha val="40000"/>
              </a:schemeClr>
            </a:glow>
          </a:effectLst>
        </p:spPr>
      </p:pic>
      <p:sp>
        <p:nvSpPr>
          <p:cNvPr id="28" name="27 Rectángulo redondeado"/>
          <p:cNvSpPr/>
          <p:nvPr/>
        </p:nvSpPr>
        <p:spPr>
          <a:xfrm>
            <a:off x="3105385" y="5257800"/>
            <a:ext cx="2838215" cy="6096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marL="12700" algn="ctr">
              <a:lnSpc>
                <a:spcPts val="1240"/>
              </a:lnSpc>
              <a:spcBef>
                <a:spcPts val="62"/>
              </a:spcBef>
            </a:pPr>
            <a:r>
              <a:rPr lang="es-ES" sz="1100" dirty="0">
                <a:solidFill>
                  <a:schemeClr val="bg1"/>
                </a:solidFill>
                <a:cs typeface="Times New Roman"/>
              </a:rPr>
              <a:t>E</a:t>
            </a:r>
            <a:r>
              <a:rPr lang="es-ES" sz="1100" spc="-9" dirty="0">
                <a:solidFill>
                  <a:schemeClr val="bg1"/>
                </a:solidFill>
                <a:cs typeface="Times New Roman"/>
              </a:rPr>
              <a:t>Q</a:t>
            </a:r>
            <a:r>
              <a:rPr lang="es-ES" sz="1100" dirty="0">
                <a:solidFill>
                  <a:schemeClr val="bg1"/>
                </a:solidFill>
                <a:cs typeface="Times New Roman"/>
              </a:rPr>
              <a:t>UIPOS</a:t>
            </a:r>
            <a:r>
              <a:rPr lang="es-ES" sz="1100" spc="-96" dirty="0">
                <a:solidFill>
                  <a:schemeClr val="bg1"/>
                </a:solidFill>
                <a:cs typeface="Times New Roman"/>
              </a:rPr>
              <a:t> </a:t>
            </a:r>
            <a:r>
              <a:rPr lang="es-ES" sz="1100" spc="-9" dirty="0">
                <a:solidFill>
                  <a:schemeClr val="bg1"/>
                </a:solidFill>
                <a:cs typeface="Times New Roman"/>
              </a:rPr>
              <a:t>D</a:t>
            </a:r>
            <a:r>
              <a:rPr lang="es-ES" sz="1100" dirty="0">
                <a:solidFill>
                  <a:schemeClr val="bg1"/>
                </a:solidFill>
                <a:cs typeface="Times New Roman"/>
              </a:rPr>
              <a:t>E</a:t>
            </a:r>
            <a:r>
              <a:rPr lang="es-ES" sz="1100" spc="-79" dirty="0">
                <a:solidFill>
                  <a:schemeClr val="bg1"/>
                </a:solidFill>
                <a:cs typeface="Times New Roman"/>
              </a:rPr>
              <a:t> </a:t>
            </a:r>
            <a:r>
              <a:rPr lang="es-ES" sz="1100" spc="-44" dirty="0">
                <a:solidFill>
                  <a:schemeClr val="bg1"/>
                </a:solidFill>
                <a:cs typeface="Times New Roman"/>
              </a:rPr>
              <a:t>P</a:t>
            </a:r>
            <a:r>
              <a:rPr lang="es-ES" sz="1100" spc="-90" dirty="0">
                <a:solidFill>
                  <a:schemeClr val="bg1"/>
                </a:solidFill>
                <a:cs typeface="Times New Roman"/>
              </a:rPr>
              <a:t>R</a:t>
            </a:r>
            <a:r>
              <a:rPr lang="es-ES" sz="1100" spc="-47" dirty="0">
                <a:solidFill>
                  <a:schemeClr val="bg1"/>
                </a:solidFill>
                <a:cs typeface="Times New Roman"/>
              </a:rPr>
              <a:t>UE</a:t>
            </a:r>
            <a:r>
              <a:rPr lang="es-ES" sz="1100" spc="-76" dirty="0">
                <a:solidFill>
                  <a:schemeClr val="bg1"/>
                </a:solidFill>
                <a:cs typeface="Times New Roman"/>
              </a:rPr>
              <a:t>B</a:t>
            </a:r>
            <a:r>
              <a:rPr lang="es-ES" sz="1100" spc="-56" dirty="0">
                <a:solidFill>
                  <a:schemeClr val="bg1"/>
                </a:solidFill>
                <a:cs typeface="Times New Roman"/>
              </a:rPr>
              <a:t>A</a:t>
            </a:r>
            <a:r>
              <a:rPr lang="es-ES" sz="1100" spc="-39" dirty="0">
                <a:solidFill>
                  <a:schemeClr val="bg1"/>
                </a:solidFill>
                <a:cs typeface="Times New Roman"/>
              </a:rPr>
              <a:t>S</a:t>
            </a:r>
            <a:r>
              <a:rPr lang="es-ES" sz="1100" spc="-47" dirty="0">
                <a:solidFill>
                  <a:schemeClr val="bg1"/>
                </a:solidFill>
                <a:cs typeface="Times New Roman"/>
              </a:rPr>
              <a:t> </a:t>
            </a:r>
            <a:r>
              <a:rPr lang="es-ES" sz="1100" spc="-133" dirty="0">
                <a:solidFill>
                  <a:schemeClr val="bg1"/>
                </a:solidFill>
                <a:cs typeface="Times New Roman"/>
              </a:rPr>
              <a:t>P</a:t>
            </a:r>
            <a:r>
              <a:rPr lang="es-ES" sz="1100" spc="-51" dirty="0">
                <a:solidFill>
                  <a:schemeClr val="bg1"/>
                </a:solidFill>
                <a:cs typeface="Times New Roman"/>
              </a:rPr>
              <a:t>A</a:t>
            </a:r>
            <a:r>
              <a:rPr lang="es-ES" sz="1100" spc="-43" dirty="0">
                <a:solidFill>
                  <a:schemeClr val="bg1"/>
                </a:solidFill>
                <a:cs typeface="Times New Roman"/>
              </a:rPr>
              <a:t>R</a:t>
            </a:r>
            <a:r>
              <a:rPr lang="es-ES" sz="1100" spc="-51" dirty="0">
                <a:solidFill>
                  <a:schemeClr val="bg1"/>
                </a:solidFill>
                <a:cs typeface="Times New Roman"/>
              </a:rPr>
              <a:t>A</a:t>
            </a:r>
            <a:r>
              <a:rPr lang="es-ES" sz="1100" spc="19" dirty="0">
                <a:solidFill>
                  <a:schemeClr val="bg1"/>
                </a:solidFill>
                <a:cs typeface="Times New Roman"/>
              </a:rPr>
              <a:t> </a:t>
            </a:r>
            <a:r>
              <a:rPr lang="es-ES" sz="1100" dirty="0" smtClean="0">
                <a:solidFill>
                  <a:schemeClr val="bg1"/>
                </a:solidFill>
                <a:cs typeface="Times New Roman"/>
              </a:rPr>
              <a:t>TEN</a:t>
            </a:r>
            <a:r>
              <a:rPr lang="es-ES" sz="1100" spc="-14" dirty="0" smtClean="0">
                <a:solidFill>
                  <a:schemeClr val="bg1"/>
                </a:solidFill>
                <a:cs typeface="Times New Roman"/>
              </a:rPr>
              <a:t>SI</a:t>
            </a:r>
            <a:r>
              <a:rPr lang="es-ES" sz="1100" spc="-9" dirty="0">
                <a:solidFill>
                  <a:schemeClr val="bg1"/>
                </a:solidFill>
                <a:cs typeface="Times New Roman"/>
              </a:rPr>
              <a:t>Ó</a:t>
            </a:r>
            <a:r>
              <a:rPr lang="es-ES" sz="1100" dirty="0" smtClean="0">
                <a:solidFill>
                  <a:schemeClr val="bg1"/>
                </a:solidFill>
                <a:cs typeface="Times New Roman"/>
              </a:rPr>
              <a:t>N</a:t>
            </a:r>
            <a:endParaRPr lang="es-ES" sz="1100" dirty="0">
              <a:solidFill>
                <a:schemeClr val="bg1"/>
              </a:solidFill>
              <a:cs typeface="Times New Roman"/>
            </a:endParaRPr>
          </a:p>
          <a:p>
            <a:pPr marL="12700" marR="102999" algn="ctr">
              <a:lnSpc>
                <a:spcPct val="100041"/>
              </a:lnSpc>
            </a:pPr>
            <a:r>
              <a:rPr lang="es-ES" sz="1100" spc="-25" dirty="0">
                <a:solidFill>
                  <a:schemeClr val="bg1"/>
                </a:solidFill>
                <a:cs typeface="Times New Roman"/>
              </a:rPr>
              <a:t>A</a:t>
            </a:r>
            <a:r>
              <a:rPr lang="es-ES" sz="1100" spc="-24" dirty="0">
                <a:solidFill>
                  <a:schemeClr val="bg1"/>
                </a:solidFill>
                <a:cs typeface="Times New Roman"/>
              </a:rPr>
              <a:t>P</a:t>
            </a:r>
            <a:r>
              <a:rPr lang="es-ES" sz="1100" spc="-21" dirty="0">
                <a:solidFill>
                  <a:schemeClr val="bg1"/>
                </a:solidFill>
                <a:cs typeface="Times New Roman"/>
              </a:rPr>
              <a:t>L</a:t>
            </a:r>
            <a:r>
              <a:rPr lang="es-ES" sz="1100" spc="-26" dirty="0">
                <a:solidFill>
                  <a:schemeClr val="bg1"/>
                </a:solidFill>
                <a:cs typeface="Times New Roman"/>
              </a:rPr>
              <a:t>I</a:t>
            </a:r>
            <a:r>
              <a:rPr lang="es-ES" sz="1100" spc="-25" dirty="0">
                <a:solidFill>
                  <a:schemeClr val="bg1"/>
                </a:solidFill>
                <a:cs typeface="Times New Roman"/>
              </a:rPr>
              <a:t>CA</a:t>
            </a:r>
            <a:r>
              <a:rPr lang="es-ES" sz="1100" spc="-69" dirty="0">
                <a:solidFill>
                  <a:schemeClr val="bg1"/>
                </a:solidFill>
                <a:cs typeface="Times New Roman"/>
              </a:rPr>
              <a:t>D</a:t>
            </a:r>
            <a:r>
              <a:rPr lang="es-ES" sz="1100" spc="-25" dirty="0">
                <a:solidFill>
                  <a:schemeClr val="bg1"/>
                </a:solidFill>
                <a:cs typeface="Times New Roman"/>
              </a:rPr>
              <a:t>A</a:t>
            </a:r>
            <a:r>
              <a:rPr lang="es-ES" sz="1100" spc="-28" dirty="0">
                <a:solidFill>
                  <a:schemeClr val="bg1"/>
                </a:solidFill>
                <a:cs typeface="Times New Roman"/>
              </a:rPr>
              <a:t> </a:t>
            </a:r>
            <a:r>
              <a:rPr lang="es-ES" sz="1100" dirty="0" smtClean="0">
                <a:solidFill>
                  <a:schemeClr val="bg1"/>
                </a:solidFill>
                <a:cs typeface="Times New Roman"/>
              </a:rPr>
              <a:t>NIVEL </a:t>
            </a:r>
            <a:r>
              <a:rPr lang="es-ES" sz="1100" spc="-15" dirty="0" smtClean="0">
                <a:solidFill>
                  <a:schemeClr val="bg1"/>
                </a:solidFill>
                <a:cs typeface="Times New Roman"/>
              </a:rPr>
              <a:t>MÁXI</a:t>
            </a:r>
            <a:r>
              <a:rPr lang="es-ES" sz="1100" spc="-30" dirty="0" smtClean="0">
                <a:solidFill>
                  <a:schemeClr val="bg1"/>
                </a:solidFill>
                <a:cs typeface="Times New Roman"/>
              </a:rPr>
              <a:t>M</a:t>
            </a:r>
            <a:r>
              <a:rPr lang="es-ES" sz="1100" spc="-17" dirty="0" smtClean="0">
                <a:solidFill>
                  <a:schemeClr val="bg1"/>
                </a:solidFill>
                <a:cs typeface="Times New Roman"/>
              </a:rPr>
              <a:t>O</a:t>
            </a:r>
            <a:r>
              <a:rPr lang="es-ES" sz="1100" spc="-29" dirty="0" smtClean="0">
                <a:solidFill>
                  <a:schemeClr val="bg1"/>
                </a:solidFill>
                <a:cs typeface="Times New Roman"/>
              </a:rPr>
              <a:t> </a:t>
            </a:r>
            <a:r>
              <a:rPr lang="es-ES" sz="1100" dirty="0">
                <a:solidFill>
                  <a:schemeClr val="bg1"/>
                </a:solidFill>
                <a:cs typeface="Times New Roman"/>
              </a:rPr>
              <a:t>170</a:t>
            </a:r>
            <a:r>
              <a:rPr lang="es-ES" sz="1100" spc="-101" dirty="0">
                <a:solidFill>
                  <a:schemeClr val="bg1"/>
                </a:solidFill>
                <a:cs typeface="Times New Roman"/>
              </a:rPr>
              <a:t> </a:t>
            </a:r>
            <a:r>
              <a:rPr lang="es-ES" sz="1100" dirty="0">
                <a:solidFill>
                  <a:schemeClr val="bg1"/>
                </a:solidFill>
                <a:cs typeface="Times New Roman"/>
              </a:rPr>
              <a:t>KV</a:t>
            </a:r>
            <a:r>
              <a:rPr lang="es-ES" sz="1100" spc="-116" dirty="0">
                <a:solidFill>
                  <a:schemeClr val="bg1"/>
                </a:solidFill>
                <a:cs typeface="Times New Roman"/>
              </a:rPr>
              <a:t> </a:t>
            </a:r>
            <a:endParaRPr lang="es-ES" sz="1100" spc="-116" dirty="0" smtClean="0">
              <a:solidFill>
                <a:schemeClr val="bg1"/>
              </a:solidFill>
              <a:cs typeface="Times New Roman"/>
            </a:endParaRPr>
          </a:p>
          <a:p>
            <a:pPr marL="12700" marR="102999" algn="ctr">
              <a:lnSpc>
                <a:spcPct val="100041"/>
              </a:lnSpc>
            </a:pPr>
            <a:r>
              <a:rPr lang="es-ES" sz="1100" spc="-41" dirty="0" smtClean="0">
                <a:solidFill>
                  <a:schemeClr val="bg1"/>
                </a:solidFill>
                <a:cs typeface="Times New Roman"/>
              </a:rPr>
              <a:t>M</a:t>
            </a:r>
            <a:r>
              <a:rPr lang="es-ES" sz="1100" spc="-35" dirty="0" smtClean="0">
                <a:solidFill>
                  <a:schemeClr val="bg1"/>
                </a:solidFill>
                <a:cs typeface="Times New Roman"/>
              </a:rPr>
              <a:t>OD</a:t>
            </a:r>
            <a:r>
              <a:rPr lang="es-ES" sz="1100" spc="-21" dirty="0" smtClean="0">
                <a:solidFill>
                  <a:schemeClr val="bg1"/>
                </a:solidFill>
                <a:cs typeface="Times New Roman"/>
              </a:rPr>
              <a:t>E</a:t>
            </a:r>
            <a:r>
              <a:rPr lang="es-ES" sz="1100" spc="-31" dirty="0" smtClean="0">
                <a:solidFill>
                  <a:schemeClr val="bg1"/>
                </a:solidFill>
                <a:cs typeface="Times New Roman"/>
              </a:rPr>
              <a:t>L</a:t>
            </a:r>
            <a:r>
              <a:rPr lang="es-ES" sz="1100" spc="-17" dirty="0" smtClean="0">
                <a:solidFill>
                  <a:schemeClr val="bg1"/>
                </a:solidFill>
                <a:cs typeface="Times New Roman"/>
              </a:rPr>
              <a:t>O</a:t>
            </a:r>
            <a:r>
              <a:rPr lang="es-ES" sz="1100" spc="-17" dirty="0">
                <a:solidFill>
                  <a:schemeClr val="bg1"/>
                </a:solidFill>
                <a:cs typeface="Times New Roman"/>
              </a:rPr>
              <a:t>:</a:t>
            </a:r>
            <a:r>
              <a:rPr lang="es-ES" sz="1100" spc="-15" dirty="0">
                <a:solidFill>
                  <a:schemeClr val="bg1"/>
                </a:solidFill>
                <a:cs typeface="Times New Roman"/>
              </a:rPr>
              <a:t> </a:t>
            </a:r>
            <a:r>
              <a:rPr lang="es-ES" sz="1100" spc="-29" dirty="0">
                <a:solidFill>
                  <a:schemeClr val="bg1"/>
                </a:solidFill>
                <a:cs typeface="Times New Roman"/>
              </a:rPr>
              <a:t>B</a:t>
            </a:r>
            <a:r>
              <a:rPr lang="es-ES" sz="1100" dirty="0">
                <a:solidFill>
                  <a:schemeClr val="bg1"/>
                </a:solidFill>
                <a:cs typeface="Times New Roman"/>
              </a:rPr>
              <a:t>AM25K0</a:t>
            </a:r>
          </a:p>
        </p:txBody>
      </p:sp>
      <p:pic>
        <p:nvPicPr>
          <p:cNvPr id="30" name="Picture 2"/>
          <p:cNvPicPr>
            <a:picLocks noChangeAspect="1" noChangeArrowheads="1"/>
          </p:cNvPicPr>
          <p:nvPr/>
        </p:nvPicPr>
        <p:blipFill rotWithShape="1">
          <a:blip r:embed="rId20" cstate="email">
            <a:extLst>
              <a:ext uri="{28A0092B-C50C-407E-A947-70E740481C1C}">
                <a14:useLocalDpi xmlns:a14="http://schemas.microsoft.com/office/drawing/2010/main"/>
              </a:ext>
            </a:extLst>
          </a:blip>
          <a:srcRect/>
          <a:stretch/>
        </p:blipFill>
        <p:spPr bwMode="auto">
          <a:xfrm>
            <a:off x="6718492" y="3810000"/>
            <a:ext cx="1560644" cy="1320089"/>
          </a:xfrm>
          <a:prstGeom prst="rect">
            <a:avLst/>
          </a:prstGeom>
          <a:noFill/>
          <a:ln>
            <a:noFill/>
          </a:ln>
          <a:effectLst>
            <a:glow rad="228600">
              <a:schemeClr val="accent3">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28 Rectángulo redondeado"/>
          <p:cNvSpPr/>
          <p:nvPr/>
        </p:nvSpPr>
        <p:spPr>
          <a:xfrm>
            <a:off x="6096598" y="5257800"/>
            <a:ext cx="2895002" cy="6096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marL="12700" marR="13586" algn="ctr">
              <a:lnSpc>
                <a:spcPts val="1240"/>
              </a:lnSpc>
              <a:spcBef>
                <a:spcPts val="62"/>
              </a:spcBef>
            </a:pPr>
            <a:r>
              <a:rPr lang="es-ES" sz="1100" spc="-41" dirty="0" smtClean="0">
                <a:solidFill>
                  <a:schemeClr val="bg1"/>
                </a:solidFill>
                <a:cs typeface="Times New Roman"/>
              </a:rPr>
              <a:t>M</a:t>
            </a:r>
            <a:r>
              <a:rPr lang="es-ES" sz="1100" spc="-35" dirty="0">
                <a:solidFill>
                  <a:schemeClr val="bg1"/>
                </a:solidFill>
                <a:cs typeface="Times New Roman"/>
              </a:rPr>
              <a:t>Ó</a:t>
            </a:r>
            <a:r>
              <a:rPr lang="es-ES" sz="1100" spc="-35" dirty="0" smtClean="0">
                <a:solidFill>
                  <a:schemeClr val="bg1"/>
                </a:solidFill>
                <a:cs typeface="Times New Roman"/>
              </a:rPr>
              <a:t>D</a:t>
            </a:r>
            <a:r>
              <a:rPr lang="es-ES" sz="1100" spc="-25" dirty="0" smtClean="0">
                <a:solidFill>
                  <a:schemeClr val="bg1"/>
                </a:solidFill>
                <a:cs typeface="Times New Roman"/>
              </a:rPr>
              <a:t>U</a:t>
            </a:r>
            <a:r>
              <a:rPr lang="es-ES" sz="1100" spc="-31" dirty="0" smtClean="0">
                <a:solidFill>
                  <a:schemeClr val="bg1"/>
                </a:solidFill>
                <a:cs typeface="Times New Roman"/>
              </a:rPr>
              <a:t>L</a:t>
            </a:r>
            <a:r>
              <a:rPr lang="es-ES" sz="1100" spc="-22" dirty="0" smtClean="0">
                <a:solidFill>
                  <a:schemeClr val="bg1"/>
                </a:solidFill>
                <a:cs typeface="Times New Roman"/>
              </a:rPr>
              <a:t>OS</a:t>
            </a:r>
            <a:r>
              <a:rPr lang="es-ES" sz="1100" spc="24" dirty="0" smtClean="0">
                <a:solidFill>
                  <a:schemeClr val="bg1"/>
                </a:solidFill>
                <a:cs typeface="Times New Roman"/>
              </a:rPr>
              <a:t> </a:t>
            </a:r>
            <a:r>
              <a:rPr lang="es-ES" sz="1100" spc="-9" dirty="0">
                <a:solidFill>
                  <a:schemeClr val="bg1"/>
                </a:solidFill>
                <a:cs typeface="Times New Roman"/>
              </a:rPr>
              <a:t>D</a:t>
            </a:r>
            <a:r>
              <a:rPr lang="es-ES" sz="1100" dirty="0">
                <a:solidFill>
                  <a:schemeClr val="bg1"/>
                </a:solidFill>
                <a:cs typeface="Times New Roman"/>
              </a:rPr>
              <a:t>E</a:t>
            </a:r>
            <a:r>
              <a:rPr lang="es-ES" sz="1100" spc="-79" dirty="0">
                <a:solidFill>
                  <a:schemeClr val="bg1"/>
                </a:solidFill>
                <a:cs typeface="Times New Roman"/>
              </a:rPr>
              <a:t> </a:t>
            </a:r>
            <a:r>
              <a:rPr lang="es-ES" sz="1100" spc="-44" dirty="0">
                <a:solidFill>
                  <a:schemeClr val="bg1"/>
                </a:solidFill>
                <a:cs typeface="Times New Roman"/>
              </a:rPr>
              <a:t>P</a:t>
            </a:r>
            <a:r>
              <a:rPr lang="es-ES" sz="1100" spc="-90" dirty="0">
                <a:solidFill>
                  <a:schemeClr val="bg1"/>
                </a:solidFill>
                <a:cs typeface="Times New Roman"/>
              </a:rPr>
              <a:t>R</a:t>
            </a:r>
            <a:r>
              <a:rPr lang="es-ES" sz="1100" spc="-47" dirty="0">
                <a:solidFill>
                  <a:schemeClr val="bg1"/>
                </a:solidFill>
                <a:cs typeface="Times New Roman"/>
              </a:rPr>
              <a:t>UE</a:t>
            </a:r>
            <a:r>
              <a:rPr lang="es-ES" sz="1100" spc="-76" dirty="0">
                <a:solidFill>
                  <a:schemeClr val="bg1"/>
                </a:solidFill>
                <a:cs typeface="Times New Roman"/>
              </a:rPr>
              <a:t>B</a:t>
            </a:r>
            <a:r>
              <a:rPr lang="es-ES" sz="1100" spc="-56" dirty="0">
                <a:solidFill>
                  <a:schemeClr val="bg1"/>
                </a:solidFill>
                <a:cs typeface="Times New Roman"/>
              </a:rPr>
              <a:t>A</a:t>
            </a:r>
            <a:r>
              <a:rPr lang="es-ES" sz="1100" spc="-39" dirty="0">
                <a:solidFill>
                  <a:schemeClr val="bg1"/>
                </a:solidFill>
                <a:cs typeface="Times New Roman"/>
              </a:rPr>
              <a:t>S</a:t>
            </a:r>
            <a:r>
              <a:rPr lang="es-ES" sz="1100" spc="-47" dirty="0">
                <a:solidFill>
                  <a:schemeClr val="bg1"/>
                </a:solidFill>
                <a:cs typeface="Times New Roman"/>
              </a:rPr>
              <a:t> </a:t>
            </a:r>
            <a:r>
              <a:rPr lang="es-ES" sz="1100" spc="-133" dirty="0">
                <a:solidFill>
                  <a:schemeClr val="bg1"/>
                </a:solidFill>
                <a:cs typeface="Times New Roman"/>
              </a:rPr>
              <a:t>P</a:t>
            </a:r>
            <a:r>
              <a:rPr lang="es-ES" sz="1100" spc="-51" dirty="0">
                <a:solidFill>
                  <a:schemeClr val="bg1"/>
                </a:solidFill>
                <a:cs typeface="Times New Roman"/>
              </a:rPr>
              <a:t>A</a:t>
            </a:r>
            <a:r>
              <a:rPr lang="es-ES" sz="1100" spc="-43" dirty="0">
                <a:solidFill>
                  <a:schemeClr val="bg1"/>
                </a:solidFill>
                <a:cs typeface="Times New Roman"/>
              </a:rPr>
              <a:t>R</a:t>
            </a:r>
            <a:r>
              <a:rPr lang="es-ES" sz="1100" spc="-51" dirty="0">
                <a:solidFill>
                  <a:schemeClr val="bg1"/>
                </a:solidFill>
                <a:cs typeface="Times New Roman"/>
              </a:rPr>
              <a:t>A</a:t>
            </a:r>
            <a:r>
              <a:rPr lang="es-ES" sz="1100" spc="19" dirty="0">
                <a:solidFill>
                  <a:schemeClr val="bg1"/>
                </a:solidFill>
                <a:cs typeface="Times New Roman"/>
              </a:rPr>
              <a:t> </a:t>
            </a:r>
            <a:r>
              <a:rPr lang="es-ES" sz="1100" dirty="0" smtClean="0">
                <a:solidFill>
                  <a:schemeClr val="bg1"/>
                </a:solidFill>
                <a:cs typeface="Times New Roman"/>
              </a:rPr>
              <a:t>TEN</a:t>
            </a:r>
            <a:r>
              <a:rPr lang="es-ES" sz="1100" spc="-14" dirty="0" smtClean="0">
                <a:solidFill>
                  <a:schemeClr val="bg1"/>
                </a:solidFill>
                <a:cs typeface="Times New Roman"/>
              </a:rPr>
              <a:t>SI</a:t>
            </a:r>
            <a:r>
              <a:rPr lang="es-ES" sz="1100" spc="-9" dirty="0">
                <a:solidFill>
                  <a:schemeClr val="bg1"/>
                </a:solidFill>
                <a:cs typeface="Times New Roman"/>
              </a:rPr>
              <a:t>Ó</a:t>
            </a:r>
            <a:r>
              <a:rPr lang="es-ES" sz="1100" dirty="0" smtClean="0">
                <a:solidFill>
                  <a:schemeClr val="bg1"/>
                </a:solidFill>
                <a:cs typeface="Times New Roman"/>
              </a:rPr>
              <a:t>N</a:t>
            </a:r>
            <a:endParaRPr lang="es-ES" sz="1100" dirty="0">
              <a:solidFill>
                <a:schemeClr val="bg1"/>
              </a:solidFill>
              <a:cs typeface="Times New Roman"/>
            </a:endParaRPr>
          </a:p>
          <a:p>
            <a:pPr marL="12700" marR="13586" algn="ctr">
              <a:lnSpc>
                <a:spcPct val="95825"/>
              </a:lnSpc>
            </a:pPr>
            <a:r>
              <a:rPr lang="es-ES" sz="1100" spc="-25" dirty="0">
                <a:solidFill>
                  <a:schemeClr val="bg1"/>
                </a:solidFill>
                <a:cs typeface="Times New Roman"/>
              </a:rPr>
              <a:t>A</a:t>
            </a:r>
            <a:r>
              <a:rPr lang="es-ES" sz="1100" spc="-24" dirty="0">
                <a:solidFill>
                  <a:schemeClr val="bg1"/>
                </a:solidFill>
                <a:cs typeface="Times New Roman"/>
              </a:rPr>
              <a:t>P</a:t>
            </a:r>
            <a:r>
              <a:rPr lang="es-ES" sz="1100" spc="-21" dirty="0">
                <a:solidFill>
                  <a:schemeClr val="bg1"/>
                </a:solidFill>
                <a:cs typeface="Times New Roman"/>
              </a:rPr>
              <a:t>L</a:t>
            </a:r>
            <a:r>
              <a:rPr lang="es-ES" sz="1100" spc="-26" dirty="0">
                <a:solidFill>
                  <a:schemeClr val="bg1"/>
                </a:solidFill>
                <a:cs typeface="Times New Roman"/>
              </a:rPr>
              <a:t>I</a:t>
            </a:r>
            <a:r>
              <a:rPr lang="es-ES" sz="1100" spc="-25" dirty="0">
                <a:solidFill>
                  <a:schemeClr val="bg1"/>
                </a:solidFill>
                <a:cs typeface="Times New Roman"/>
              </a:rPr>
              <a:t>CA</a:t>
            </a:r>
            <a:r>
              <a:rPr lang="es-ES" sz="1100" spc="-69" dirty="0">
                <a:solidFill>
                  <a:schemeClr val="bg1"/>
                </a:solidFill>
                <a:cs typeface="Times New Roman"/>
              </a:rPr>
              <a:t>D</a:t>
            </a:r>
            <a:r>
              <a:rPr lang="es-ES" sz="1100" spc="-25" dirty="0">
                <a:solidFill>
                  <a:schemeClr val="bg1"/>
                </a:solidFill>
                <a:cs typeface="Times New Roman"/>
              </a:rPr>
              <a:t>A</a:t>
            </a:r>
            <a:r>
              <a:rPr lang="es-ES" sz="1100" spc="-28" dirty="0">
                <a:solidFill>
                  <a:schemeClr val="bg1"/>
                </a:solidFill>
                <a:cs typeface="Times New Roman"/>
              </a:rPr>
              <a:t> </a:t>
            </a:r>
            <a:r>
              <a:rPr lang="es-ES" sz="1100" spc="-28" dirty="0" smtClean="0">
                <a:solidFill>
                  <a:schemeClr val="bg1"/>
                </a:solidFill>
                <a:cs typeface="Times New Roman"/>
              </a:rPr>
              <a:t> , </a:t>
            </a:r>
            <a:r>
              <a:rPr lang="es-ES" sz="1100" spc="-14" dirty="0" smtClean="0">
                <a:solidFill>
                  <a:schemeClr val="bg1"/>
                </a:solidFill>
                <a:cs typeface="Times New Roman"/>
              </a:rPr>
              <a:t>C</a:t>
            </a:r>
            <a:r>
              <a:rPr lang="es-ES" sz="1100" spc="-45" dirty="0" smtClean="0">
                <a:solidFill>
                  <a:schemeClr val="bg1"/>
                </a:solidFill>
                <a:cs typeface="Times New Roman"/>
              </a:rPr>
              <a:t>O</a:t>
            </a:r>
            <a:r>
              <a:rPr lang="es-ES" sz="1100" spc="-31" dirty="0" smtClean="0">
                <a:solidFill>
                  <a:schemeClr val="bg1"/>
                </a:solidFill>
                <a:cs typeface="Times New Roman"/>
              </a:rPr>
              <a:t>M</a:t>
            </a:r>
            <a:r>
              <a:rPr lang="es-ES" sz="1100" spc="-116" dirty="0" smtClean="0">
                <a:solidFill>
                  <a:schemeClr val="bg1"/>
                </a:solidFill>
                <a:cs typeface="Times New Roman"/>
              </a:rPr>
              <a:t>P</a:t>
            </a:r>
            <a:r>
              <a:rPr lang="es-ES" sz="1100" spc="-25" dirty="0" smtClean="0">
                <a:solidFill>
                  <a:schemeClr val="bg1"/>
                </a:solidFill>
                <a:cs typeface="Times New Roman"/>
              </a:rPr>
              <a:t>A</a:t>
            </a:r>
            <a:r>
              <a:rPr lang="es-ES" sz="1100" spc="-19" dirty="0" smtClean="0">
                <a:solidFill>
                  <a:schemeClr val="bg1"/>
                </a:solidFill>
                <a:cs typeface="Times New Roman"/>
              </a:rPr>
              <a:t>R</a:t>
            </a:r>
            <a:r>
              <a:rPr lang="es-ES" sz="1100" spc="-25" dirty="0" smtClean="0">
                <a:solidFill>
                  <a:schemeClr val="bg1"/>
                </a:solidFill>
                <a:cs typeface="Times New Roman"/>
              </a:rPr>
              <a:t>A</a:t>
            </a:r>
            <a:r>
              <a:rPr lang="es-ES" sz="1100" spc="-6" dirty="0" smtClean="0">
                <a:solidFill>
                  <a:schemeClr val="bg1"/>
                </a:solidFill>
                <a:cs typeface="Times New Roman"/>
              </a:rPr>
              <a:t>D</a:t>
            </a:r>
            <a:r>
              <a:rPr lang="es-ES" sz="1100" spc="-35" dirty="0" smtClean="0">
                <a:solidFill>
                  <a:schemeClr val="bg1"/>
                </a:solidFill>
                <a:cs typeface="Times New Roman"/>
              </a:rPr>
              <a:t>O</a:t>
            </a:r>
            <a:r>
              <a:rPr lang="es-ES" sz="1100" spc="-23" dirty="0" smtClean="0">
                <a:solidFill>
                  <a:schemeClr val="bg1"/>
                </a:solidFill>
                <a:cs typeface="Times New Roman"/>
              </a:rPr>
              <a:t>R</a:t>
            </a:r>
            <a:r>
              <a:rPr lang="es-ES" sz="1100" spc="81" dirty="0" smtClean="0">
                <a:solidFill>
                  <a:schemeClr val="bg1"/>
                </a:solidFill>
                <a:cs typeface="Times New Roman"/>
              </a:rPr>
              <a:t> </a:t>
            </a:r>
            <a:r>
              <a:rPr lang="es-ES" sz="1100" spc="-9" dirty="0">
                <a:solidFill>
                  <a:schemeClr val="bg1"/>
                </a:solidFill>
                <a:cs typeface="Times New Roman"/>
              </a:rPr>
              <a:t>D</a:t>
            </a:r>
            <a:r>
              <a:rPr lang="es-ES" sz="1100" dirty="0">
                <a:solidFill>
                  <a:schemeClr val="bg1"/>
                </a:solidFill>
                <a:cs typeface="Times New Roman"/>
              </a:rPr>
              <a:t>E</a:t>
            </a:r>
            <a:r>
              <a:rPr lang="es-ES" sz="1100" spc="-79" dirty="0">
                <a:solidFill>
                  <a:schemeClr val="bg1"/>
                </a:solidFill>
                <a:cs typeface="Times New Roman"/>
              </a:rPr>
              <a:t> </a:t>
            </a:r>
            <a:r>
              <a:rPr lang="es-ES" sz="1100" dirty="0">
                <a:solidFill>
                  <a:schemeClr val="bg1"/>
                </a:solidFill>
                <a:cs typeface="Times New Roman"/>
              </a:rPr>
              <a:t>P</a:t>
            </a:r>
            <a:r>
              <a:rPr lang="es-ES" sz="1100" spc="-4" dirty="0">
                <a:solidFill>
                  <a:schemeClr val="bg1"/>
                </a:solidFill>
                <a:cs typeface="Times New Roman"/>
              </a:rPr>
              <a:t>O</a:t>
            </a:r>
            <a:r>
              <a:rPr lang="es-ES" sz="1100" dirty="0">
                <a:solidFill>
                  <a:schemeClr val="bg1"/>
                </a:solidFill>
                <a:cs typeface="Times New Roman"/>
              </a:rPr>
              <a:t>TE</a:t>
            </a:r>
            <a:r>
              <a:rPr lang="es-ES" sz="1100" spc="-9" dirty="0">
                <a:solidFill>
                  <a:schemeClr val="bg1"/>
                </a:solidFill>
                <a:cs typeface="Times New Roman"/>
              </a:rPr>
              <a:t>N</a:t>
            </a:r>
            <a:r>
              <a:rPr lang="es-ES" sz="1100" dirty="0">
                <a:solidFill>
                  <a:schemeClr val="bg1"/>
                </a:solidFill>
                <a:cs typeface="Times New Roman"/>
              </a:rPr>
              <a:t>C</a:t>
            </a:r>
            <a:r>
              <a:rPr lang="es-ES" sz="1100" spc="-44" dirty="0">
                <a:solidFill>
                  <a:schemeClr val="bg1"/>
                </a:solidFill>
                <a:cs typeface="Times New Roman"/>
              </a:rPr>
              <a:t>I</a:t>
            </a:r>
            <a:r>
              <a:rPr lang="es-ES" sz="1100" dirty="0">
                <a:solidFill>
                  <a:schemeClr val="bg1"/>
                </a:solidFill>
                <a:cs typeface="Times New Roman"/>
              </a:rPr>
              <a:t>AL</a:t>
            </a:r>
          </a:p>
          <a:p>
            <a:pPr marL="12700" algn="ctr">
              <a:lnSpc>
                <a:spcPct val="100041"/>
              </a:lnSpc>
              <a:spcBef>
                <a:spcPts val="60"/>
              </a:spcBef>
            </a:pPr>
            <a:r>
              <a:rPr lang="es-ES" sz="1100" spc="-60" dirty="0">
                <a:solidFill>
                  <a:schemeClr val="bg1"/>
                </a:solidFill>
                <a:cs typeface="Times New Roman"/>
              </a:rPr>
              <a:t>Y</a:t>
            </a:r>
            <a:r>
              <a:rPr lang="es-ES" sz="1100" spc="-81" dirty="0">
                <a:solidFill>
                  <a:schemeClr val="bg1"/>
                </a:solidFill>
                <a:cs typeface="Times New Roman"/>
              </a:rPr>
              <a:t> </a:t>
            </a:r>
            <a:r>
              <a:rPr lang="es-ES" sz="1100" spc="-81" dirty="0" smtClean="0">
                <a:solidFill>
                  <a:schemeClr val="bg1"/>
                </a:solidFill>
                <a:cs typeface="Times New Roman"/>
              </a:rPr>
              <a:t> </a:t>
            </a:r>
            <a:r>
              <a:rPr lang="es-ES" sz="1100" spc="-46" dirty="0" smtClean="0">
                <a:solidFill>
                  <a:schemeClr val="bg1"/>
                </a:solidFill>
                <a:cs typeface="Times New Roman"/>
              </a:rPr>
              <a:t>C</a:t>
            </a:r>
            <a:r>
              <a:rPr lang="es-ES" sz="1100" spc="-69" dirty="0" smtClean="0">
                <a:solidFill>
                  <a:schemeClr val="bg1"/>
                </a:solidFill>
                <a:cs typeface="Times New Roman"/>
              </a:rPr>
              <a:t>O</a:t>
            </a:r>
            <a:r>
              <a:rPr lang="es-ES" sz="1100" spc="-50" dirty="0" smtClean="0">
                <a:solidFill>
                  <a:schemeClr val="bg1"/>
                </a:solidFill>
                <a:cs typeface="Times New Roman"/>
              </a:rPr>
              <a:t>RRIENTE MODELO : CT1</a:t>
            </a:r>
            <a:endParaRPr lang="es-ES" sz="1100" dirty="0">
              <a:solidFill>
                <a:schemeClr val="bg1"/>
              </a:solidFill>
              <a:cs typeface="Times New Roman"/>
            </a:endParaRPr>
          </a:p>
        </p:txBody>
      </p:sp>
      <p:pic>
        <p:nvPicPr>
          <p:cNvPr id="31" name="Picture 2"/>
          <p:cNvPicPr>
            <a:picLocks noChangeAspect="1" noChangeArrowheads="1"/>
          </p:cNvPicPr>
          <p:nvPr/>
        </p:nvPicPr>
        <p:blipFill rotWithShape="1">
          <a:blip r:embed="rId21" cstate="email">
            <a:extLst>
              <a:ext uri="{28A0092B-C50C-407E-A947-70E740481C1C}">
                <a14:useLocalDpi xmlns:a14="http://schemas.microsoft.com/office/drawing/2010/main"/>
              </a:ext>
            </a:extLst>
          </a:blip>
          <a:srcRect l="4387" t="3029" r="10317" b="2761"/>
          <a:stretch/>
        </p:blipFill>
        <p:spPr bwMode="auto">
          <a:xfrm>
            <a:off x="4191000" y="3810000"/>
            <a:ext cx="838200" cy="1371600"/>
          </a:xfrm>
          <a:prstGeom prst="rect">
            <a:avLst/>
          </a:prstGeom>
          <a:noFill/>
          <a:ln>
            <a:noFill/>
          </a:ln>
          <a:effectLst>
            <a:glow rad="228600">
              <a:schemeClr val="accent3">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31 Imagen">
            <a:hlinkClick r:id="rId6"/>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24827"/>
            <a:ext cx="5510923" cy="16250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8000">
        <p:split orient="vert"/>
      </p:transition>
    </mc:Choice>
    <mc:Fallback xmlns="">
      <p:transition spd="slow" advTm="8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fade">
                                      <p:cBhvr>
                                        <p:cTn id="14" dur="800" decel="100000"/>
                                        <p:tgtEl>
                                          <p:spTgt spid="3075"/>
                                        </p:tgtEl>
                                      </p:cBhvr>
                                    </p:animEffect>
                                    <p:anim calcmode="lin" valueType="num">
                                      <p:cBhvr>
                                        <p:cTn id="15" dur="800" decel="100000" fill="hold"/>
                                        <p:tgtEl>
                                          <p:spTgt spid="3075"/>
                                        </p:tgtEl>
                                        <p:attrNameLst>
                                          <p:attrName>style.rotation</p:attrName>
                                        </p:attrNameLst>
                                      </p:cBhvr>
                                      <p:tavLst>
                                        <p:tav tm="0">
                                          <p:val>
                                            <p:fltVal val="-90"/>
                                          </p:val>
                                        </p:tav>
                                        <p:tav tm="100000">
                                          <p:val>
                                            <p:fltVal val="0"/>
                                          </p:val>
                                        </p:tav>
                                      </p:tavLst>
                                    </p:anim>
                                    <p:anim calcmode="lin" valueType="num">
                                      <p:cBhvr>
                                        <p:cTn id="16" dur="800" decel="100000" fill="hold"/>
                                        <p:tgtEl>
                                          <p:spTgt spid="3075"/>
                                        </p:tgtEl>
                                        <p:attrNameLst>
                                          <p:attrName>ppt_x</p:attrName>
                                        </p:attrNameLst>
                                      </p:cBhvr>
                                      <p:tavLst>
                                        <p:tav tm="0">
                                          <p:val>
                                            <p:strVal val="#ppt_x+0.4"/>
                                          </p:val>
                                        </p:tav>
                                        <p:tav tm="100000">
                                          <p:val>
                                            <p:strVal val="#ppt_x-0.05"/>
                                          </p:val>
                                        </p:tav>
                                      </p:tavLst>
                                    </p:anim>
                                    <p:anim calcmode="lin" valueType="num">
                                      <p:cBhvr>
                                        <p:cTn id="17" dur="800" decel="100000" fill="hold"/>
                                        <p:tgtEl>
                                          <p:spTgt spid="3075"/>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3075"/>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3075"/>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2"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Scale>
                                      <p:cBhvr>
                                        <p:cTn id="24" dur="100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26"/>
                                        </p:tgtEl>
                                        <p:attrNameLst>
                                          <p:attrName>ppt_x</p:attrName>
                                          <p:attrName>ppt_y</p:attrName>
                                        </p:attrNameLst>
                                      </p:cBhvr>
                                    </p:animMotion>
                                    <p:animEffect transition="in" filter="fade">
                                      <p:cBhvr>
                                        <p:cTn id="26" dur="10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30"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800" decel="100000"/>
                                        <p:tgtEl>
                                          <p:spTgt spid="27"/>
                                        </p:tgtEl>
                                      </p:cBhvr>
                                    </p:animEffect>
                                    <p:anim calcmode="lin" valueType="num">
                                      <p:cBhvr>
                                        <p:cTn id="32" dur="800" decel="100000" fill="hold"/>
                                        <p:tgtEl>
                                          <p:spTgt spid="27"/>
                                        </p:tgtEl>
                                        <p:attrNameLst>
                                          <p:attrName>style.rotation</p:attrName>
                                        </p:attrNameLst>
                                      </p:cBhvr>
                                      <p:tavLst>
                                        <p:tav tm="0">
                                          <p:val>
                                            <p:fltVal val="-90"/>
                                          </p:val>
                                        </p:tav>
                                        <p:tav tm="100000">
                                          <p:val>
                                            <p:fltVal val="0"/>
                                          </p:val>
                                        </p:tav>
                                      </p:tavLst>
                                    </p:anim>
                                    <p:anim calcmode="lin" valueType="num">
                                      <p:cBhvr>
                                        <p:cTn id="33" dur="800" decel="100000" fill="hold"/>
                                        <p:tgtEl>
                                          <p:spTgt spid="27"/>
                                        </p:tgtEl>
                                        <p:attrNameLst>
                                          <p:attrName>ppt_x</p:attrName>
                                        </p:attrNameLst>
                                      </p:cBhvr>
                                      <p:tavLst>
                                        <p:tav tm="0">
                                          <p:val>
                                            <p:strVal val="#ppt_x+0.4"/>
                                          </p:val>
                                        </p:tav>
                                        <p:tav tm="100000">
                                          <p:val>
                                            <p:strVal val="#ppt_x-0.05"/>
                                          </p:val>
                                        </p:tav>
                                      </p:tavLst>
                                    </p:anim>
                                    <p:anim calcmode="lin" valueType="num">
                                      <p:cBhvr>
                                        <p:cTn id="34" dur="800" decel="100000" fill="hold"/>
                                        <p:tgtEl>
                                          <p:spTgt spid="27"/>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27"/>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27"/>
                                        </p:tgtEl>
                                        <p:attrNameLst>
                                          <p:attrName>ppt_y</p:attrName>
                                        </p:attrNameLst>
                                      </p:cBhvr>
                                      <p:tavLst>
                                        <p:tav tm="0">
                                          <p:val>
                                            <p:strVal val="#ppt_y+0.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2"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Scale>
                                      <p:cBhvr>
                                        <p:cTn id="41"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000" decel="50000" fill="hold">
                                          <p:stCondLst>
                                            <p:cond delay="0"/>
                                          </p:stCondLst>
                                        </p:cTn>
                                        <p:tgtEl>
                                          <p:spTgt spid="31"/>
                                        </p:tgtEl>
                                        <p:attrNameLst>
                                          <p:attrName>ppt_x</p:attrName>
                                          <p:attrName>ppt_y</p:attrName>
                                        </p:attrNameLst>
                                      </p:cBhvr>
                                    </p:animMotion>
                                    <p:animEffect transition="in" filter="fade">
                                      <p:cBhvr>
                                        <p:cTn id="43" dur="10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30" presetClass="entr" presetSubtype="0"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800" decel="100000"/>
                                        <p:tgtEl>
                                          <p:spTgt spid="30"/>
                                        </p:tgtEl>
                                      </p:cBhvr>
                                    </p:animEffect>
                                    <p:anim calcmode="lin" valueType="num">
                                      <p:cBhvr>
                                        <p:cTn id="49" dur="800" decel="100000" fill="hold"/>
                                        <p:tgtEl>
                                          <p:spTgt spid="30"/>
                                        </p:tgtEl>
                                        <p:attrNameLst>
                                          <p:attrName>style.rotation</p:attrName>
                                        </p:attrNameLst>
                                      </p:cBhvr>
                                      <p:tavLst>
                                        <p:tav tm="0">
                                          <p:val>
                                            <p:fltVal val="-90"/>
                                          </p:val>
                                        </p:tav>
                                        <p:tav tm="100000">
                                          <p:val>
                                            <p:fltVal val="0"/>
                                          </p:val>
                                        </p:tav>
                                      </p:tavLst>
                                    </p:anim>
                                    <p:anim calcmode="lin" valueType="num">
                                      <p:cBhvr>
                                        <p:cTn id="50" dur="800" decel="100000" fill="hold"/>
                                        <p:tgtEl>
                                          <p:spTgt spid="30"/>
                                        </p:tgtEl>
                                        <p:attrNameLst>
                                          <p:attrName>ppt_x</p:attrName>
                                        </p:attrNameLst>
                                      </p:cBhvr>
                                      <p:tavLst>
                                        <p:tav tm="0">
                                          <p:val>
                                            <p:strVal val="#ppt_x+0.4"/>
                                          </p:val>
                                        </p:tav>
                                        <p:tav tm="100000">
                                          <p:val>
                                            <p:strVal val="#ppt_x-0.05"/>
                                          </p:val>
                                        </p:tav>
                                      </p:tavLst>
                                    </p:anim>
                                    <p:anim calcmode="lin" valueType="num">
                                      <p:cBhvr>
                                        <p:cTn id="51" dur="800" decel="100000" fill="hold"/>
                                        <p:tgtEl>
                                          <p:spTgt spid="30"/>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4" name="object 4"/>
          <p:cNvSpPr/>
          <p:nvPr/>
        </p:nvSpPr>
        <p:spPr>
          <a:xfrm>
            <a:off x="9525" y="5890983"/>
            <a:ext cx="0" cy="30073"/>
          </a:xfrm>
          <a:custGeom>
            <a:avLst/>
            <a:gdLst/>
            <a:ahLst/>
            <a:cxnLst/>
            <a:rect l="l" t="t" r="r" b="b"/>
            <a:pathLst>
              <a:path h="30073">
                <a:moveTo>
                  <a:pt x="0" y="0"/>
                </a:moveTo>
                <a:lnTo>
                  <a:pt x="0" y="30073"/>
                </a:lnTo>
              </a:path>
            </a:pathLst>
          </a:custGeom>
          <a:ln w="30073">
            <a:solidFill>
              <a:srgbClr val="FFFFFF"/>
            </a:solidFill>
          </a:ln>
        </p:spPr>
        <p:txBody>
          <a:bodyPr wrap="square" lIns="0" tIns="0" rIns="0" bIns="0" rtlCol="0">
            <a:noAutofit/>
          </a:bodyPr>
          <a:lstStyle/>
          <a:p>
            <a:endParaRPr dirty="0"/>
          </a:p>
        </p:txBody>
      </p:sp>
      <p:sp>
        <p:nvSpPr>
          <p:cNvPr id="5" name="object 5"/>
          <p:cNvSpPr/>
          <p:nvPr/>
        </p:nvSpPr>
        <p:spPr>
          <a:xfrm>
            <a:off x="5867999" y="228326"/>
            <a:ext cx="3042000" cy="119034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11" name="object 11"/>
          <p:cNvSpPr txBox="1"/>
          <p:nvPr/>
        </p:nvSpPr>
        <p:spPr>
          <a:xfrm>
            <a:off x="381000" y="2209800"/>
            <a:ext cx="4318650" cy="1498600"/>
          </a:xfrm>
          <a:prstGeom prst="rect">
            <a:avLst/>
          </a:prstGeom>
        </p:spPr>
        <p:txBody>
          <a:bodyPr wrap="square" lIns="0" tIns="0" rIns="0" bIns="0" rtlCol="0">
            <a:noAutofit/>
          </a:bodyPr>
          <a:lstStyle/>
          <a:p>
            <a:pPr marL="12700" marR="38100">
              <a:lnSpc>
                <a:spcPts val="2120"/>
              </a:lnSpc>
              <a:spcBef>
                <a:spcPts val="106"/>
              </a:spcBef>
            </a:pPr>
            <a:r>
              <a:rPr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 NUESTRA EMPRESA.</a:t>
            </a:r>
            <a:endParaRPr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endParaRPr>
          </a:p>
          <a:p>
            <a:pPr marL="12700" marR="38100">
              <a:lnSpc>
                <a:spcPct val="95825"/>
              </a:lnSpc>
            </a:pPr>
            <a:r>
              <a:rPr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 </a:t>
            </a:r>
            <a:r>
              <a:rPr lang="es-E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DEPARTAMENTO COMERCIAL</a:t>
            </a:r>
          </a:p>
          <a:p>
            <a:pPr marL="12700" marR="38100">
              <a:lnSpc>
                <a:spcPct val="95825"/>
              </a:lnSpc>
            </a:pPr>
            <a:r>
              <a:rPr lang="es-E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 </a:t>
            </a:r>
            <a:r>
              <a:rPr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NUEST</a:t>
            </a:r>
            <a:r>
              <a:rPr lang="es-E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R</a:t>
            </a:r>
            <a:r>
              <a:rPr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OS PRODUCTOS.</a:t>
            </a:r>
            <a:endParaRPr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endParaRPr>
          </a:p>
          <a:p>
            <a:pPr marL="12700">
              <a:lnSpc>
                <a:spcPct val="95825"/>
              </a:lnSpc>
              <a:spcBef>
                <a:spcPts val="100"/>
              </a:spcBef>
            </a:pPr>
            <a:r>
              <a:rPr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 PROCESOS DE FA</a:t>
            </a:r>
            <a:r>
              <a:rPr lang="es-E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B</a:t>
            </a:r>
            <a:r>
              <a:rPr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RICACI</a:t>
            </a:r>
            <a:r>
              <a:rPr lang="es-E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Ó</a:t>
            </a:r>
            <a:r>
              <a:rPr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N.</a:t>
            </a:r>
            <a:endParaRPr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endParaRPr>
          </a:p>
          <a:p>
            <a:pPr marL="12700" marR="38100">
              <a:lnSpc>
                <a:spcPct val="95825"/>
              </a:lnSpc>
              <a:spcBef>
                <a:spcPts val="100"/>
              </a:spcBef>
            </a:pPr>
            <a:r>
              <a:rPr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 LABORATORIO DE PRUEBAS.</a:t>
            </a:r>
            <a:endParaRPr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endParaRPr>
          </a:p>
        </p:txBody>
      </p:sp>
      <p:sp>
        <p:nvSpPr>
          <p:cNvPr id="12" name="object 12"/>
          <p:cNvSpPr txBox="1"/>
          <p:nvPr/>
        </p:nvSpPr>
        <p:spPr>
          <a:xfrm>
            <a:off x="4484981" y="2133600"/>
            <a:ext cx="4659020" cy="1498600"/>
          </a:xfrm>
          <a:prstGeom prst="rect">
            <a:avLst/>
          </a:prstGeom>
        </p:spPr>
        <p:txBody>
          <a:bodyPr wrap="square" lIns="0" tIns="0" rIns="0" bIns="0" rtlCol="0">
            <a:noAutofit/>
          </a:bodyPr>
          <a:lstStyle/>
          <a:p>
            <a:pPr marL="12700" marR="38100">
              <a:lnSpc>
                <a:spcPct val="95825"/>
              </a:lnSpc>
              <a:spcBef>
                <a:spcPts val="100"/>
              </a:spcBef>
            </a:pPr>
            <a:r>
              <a:rPr lang="es-E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 CERTIFICADOS DE CALIBRACIÓN        </a:t>
            </a:r>
          </a:p>
          <a:p>
            <a:pPr marL="12700" marR="38100">
              <a:lnSpc>
                <a:spcPct val="95825"/>
              </a:lnSpc>
              <a:spcBef>
                <a:spcPts val="100"/>
              </a:spcBef>
            </a:pPr>
            <a:r>
              <a:rPr lang="es-E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 </a:t>
            </a:r>
            <a:r>
              <a:rPr lang="es-E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 POR INDECOPI.</a:t>
            </a:r>
          </a:p>
          <a:p>
            <a:pPr marL="12700" marR="38100">
              <a:lnSpc>
                <a:spcPct val="95825"/>
              </a:lnSpc>
              <a:spcBef>
                <a:spcPts val="100"/>
              </a:spcBef>
            </a:pPr>
            <a:r>
              <a:rPr lang="es-E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 HOMOLOGACIONES.</a:t>
            </a:r>
          </a:p>
          <a:p>
            <a:pPr marL="12700" marR="38100">
              <a:lnSpc>
                <a:spcPct val="95825"/>
              </a:lnSpc>
              <a:spcBef>
                <a:spcPts val="100"/>
              </a:spcBef>
            </a:pPr>
            <a:r>
              <a:rPr lang="es-E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 PRINCIPALES CLIENTES.</a:t>
            </a:r>
          </a:p>
          <a:p>
            <a:pPr marL="12700" marR="38100">
              <a:lnSpc>
                <a:spcPct val="95825"/>
              </a:lnSpc>
              <a:spcBef>
                <a:spcPts val="100"/>
              </a:spcBef>
            </a:pPr>
            <a:r>
              <a:rPr lang="es-E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rPr>
              <a:t>- DESPACHO - TRANSPORTE.</a:t>
            </a:r>
            <a:endParaRPr lang="es-E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a:cs typeface="Arial"/>
            </a:endParaRPr>
          </a:p>
          <a:p>
            <a:pPr marL="12700" marR="38100">
              <a:lnSpc>
                <a:spcPct val="95825"/>
              </a:lnSpc>
              <a:spcBef>
                <a:spcPts val="100"/>
              </a:spcBef>
            </a:pPr>
            <a:endParaRPr lang="es-E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a:p>
            <a:pPr marL="12700" marR="38100">
              <a:lnSpc>
                <a:spcPct val="95825"/>
              </a:lnSpc>
              <a:spcBef>
                <a:spcPts val="100"/>
              </a:spcBef>
            </a:pPr>
            <a:endParaRPr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
        <p:nvSpPr>
          <p:cNvPr id="13" name="object 13"/>
          <p:cNvSpPr txBox="1"/>
          <p:nvPr/>
        </p:nvSpPr>
        <p:spPr>
          <a:xfrm>
            <a:off x="257299" y="6029907"/>
            <a:ext cx="4327868" cy="761684"/>
          </a:xfrm>
          <a:prstGeom prst="rect">
            <a:avLst/>
          </a:prstGeom>
        </p:spPr>
        <p:txBody>
          <a:bodyPr wrap="square" lIns="0" tIns="0" rIns="0" bIns="0" rtlCol="0">
            <a:noAutofit/>
          </a:bodyPr>
          <a:lstStyle/>
          <a:p>
            <a:pPr marL="12700" marR="19050">
              <a:lnSpc>
                <a:spcPts val="1105"/>
              </a:lnSpc>
              <a:spcBef>
                <a:spcPts val="55"/>
              </a:spcBef>
            </a:pPr>
            <a:r>
              <a:rPr sz="1000" spc="-81" dirty="0" smtClean="0">
                <a:solidFill>
                  <a:srgbClr val="FFFFFF"/>
                </a:solidFill>
                <a:latin typeface="Arial"/>
                <a:cs typeface="Arial"/>
              </a:rPr>
              <a:t>C</a:t>
            </a:r>
            <a:r>
              <a:rPr sz="1000" spc="-38" dirty="0" smtClean="0">
                <a:solidFill>
                  <a:srgbClr val="FFFFFF"/>
                </a:solidFill>
                <a:latin typeface="Arial"/>
                <a:cs typeface="Arial"/>
              </a:rPr>
              <a:t>alle</a:t>
            </a:r>
            <a:r>
              <a:rPr sz="1000" spc="-11" dirty="0" smtClean="0">
                <a:solidFill>
                  <a:srgbClr val="FFFFFF"/>
                </a:solidFill>
                <a:latin typeface="Arial"/>
                <a:cs typeface="Arial"/>
              </a:rPr>
              <a:t> </a:t>
            </a:r>
            <a:r>
              <a:rPr sz="1000" spc="-42" dirty="0" smtClean="0">
                <a:solidFill>
                  <a:srgbClr val="FFFFFF"/>
                </a:solidFill>
                <a:latin typeface="Arial"/>
                <a:cs typeface="Arial"/>
              </a:rPr>
              <a:t>los</a:t>
            </a:r>
            <a:r>
              <a:rPr sz="1000" spc="6" dirty="0" smtClean="0">
                <a:solidFill>
                  <a:srgbClr val="FFFFFF"/>
                </a:solidFill>
                <a:latin typeface="Arial"/>
                <a:cs typeface="Arial"/>
              </a:rPr>
              <a:t> </a:t>
            </a:r>
            <a:r>
              <a:rPr sz="1000" spc="-67" dirty="0" smtClean="0">
                <a:solidFill>
                  <a:srgbClr val="FFFFFF"/>
                </a:solidFill>
                <a:latin typeface="Arial"/>
                <a:cs typeface="Arial"/>
              </a:rPr>
              <a:t>R</a:t>
            </a:r>
            <a:r>
              <a:rPr sz="1000" spc="-48" dirty="0" smtClean="0">
                <a:solidFill>
                  <a:srgbClr val="FFFFFF"/>
                </a:solidFill>
                <a:latin typeface="Arial"/>
                <a:cs typeface="Arial"/>
              </a:rPr>
              <a:t>osales</a:t>
            </a:r>
            <a:r>
              <a:rPr sz="1000" spc="-98" dirty="0" smtClean="0">
                <a:solidFill>
                  <a:srgbClr val="FFFFFF"/>
                </a:solidFill>
                <a:latin typeface="Arial"/>
                <a:cs typeface="Arial"/>
              </a:rPr>
              <a:t> </a:t>
            </a:r>
            <a:r>
              <a:rPr sz="1000" spc="-53" dirty="0" smtClean="0">
                <a:solidFill>
                  <a:srgbClr val="FFFFFF"/>
                </a:solidFill>
                <a:latin typeface="Arial"/>
                <a:cs typeface="Arial"/>
              </a:rPr>
              <a:t>Mz.</a:t>
            </a:r>
            <a:r>
              <a:rPr sz="1000" spc="-21" dirty="0" smtClean="0">
                <a:solidFill>
                  <a:srgbClr val="FFFFFF"/>
                </a:solidFill>
                <a:latin typeface="Arial"/>
                <a:cs typeface="Arial"/>
              </a:rPr>
              <a:t> </a:t>
            </a:r>
            <a:r>
              <a:rPr sz="1000" spc="-72" dirty="0" smtClean="0">
                <a:solidFill>
                  <a:srgbClr val="FFFFFF"/>
                </a:solidFill>
                <a:latin typeface="Arial"/>
                <a:cs typeface="Arial"/>
              </a:rPr>
              <a:t>H</a:t>
            </a:r>
            <a:r>
              <a:rPr sz="1000" spc="-48" dirty="0" smtClean="0">
                <a:solidFill>
                  <a:srgbClr val="FFFFFF"/>
                </a:solidFill>
                <a:latin typeface="Arial"/>
                <a:cs typeface="Arial"/>
              </a:rPr>
              <a:t> </a:t>
            </a:r>
            <a:r>
              <a:rPr sz="1000" spc="-71" dirty="0" smtClean="0">
                <a:solidFill>
                  <a:srgbClr val="FFFFFF"/>
                </a:solidFill>
                <a:latin typeface="Arial"/>
                <a:cs typeface="Arial"/>
              </a:rPr>
              <a:t>L</a:t>
            </a:r>
            <a:r>
              <a:rPr sz="1000" spc="67" dirty="0" smtClean="0">
                <a:solidFill>
                  <a:srgbClr val="FFFFFF"/>
                </a:solidFill>
                <a:latin typeface="Arial"/>
                <a:cs typeface="Arial"/>
              </a:rPr>
              <a:t>t</a:t>
            </a:r>
            <a:r>
              <a:rPr sz="1000" spc="-33" dirty="0" smtClean="0">
                <a:solidFill>
                  <a:srgbClr val="FFFFFF"/>
                </a:solidFill>
                <a:latin typeface="Arial"/>
                <a:cs typeface="Arial"/>
              </a:rPr>
              <a:t>.8</a:t>
            </a:r>
            <a:r>
              <a:rPr sz="1000" spc="-69" dirty="0" smtClean="0">
                <a:solidFill>
                  <a:srgbClr val="FFFFFF"/>
                </a:solidFill>
                <a:latin typeface="Arial"/>
                <a:cs typeface="Arial"/>
              </a:rPr>
              <a:t> </a:t>
            </a:r>
            <a:r>
              <a:rPr sz="1000" spc="-21" dirty="0" smtClean="0">
                <a:solidFill>
                  <a:srgbClr val="FFFFFF"/>
                </a:solidFill>
                <a:latin typeface="Arial"/>
                <a:cs typeface="Arial"/>
              </a:rPr>
              <a:t>Ur</a:t>
            </a:r>
            <a:r>
              <a:rPr sz="1000" spc="-50" dirty="0" smtClean="0">
                <a:solidFill>
                  <a:srgbClr val="FFFFFF"/>
                </a:solidFill>
                <a:latin typeface="Arial"/>
                <a:cs typeface="Arial"/>
              </a:rPr>
              <a:t>b</a:t>
            </a:r>
            <a:r>
              <a:rPr sz="1000" spc="-11" dirty="0" smtClean="0">
                <a:solidFill>
                  <a:srgbClr val="FFFFFF"/>
                </a:solidFill>
                <a:latin typeface="Arial"/>
                <a:cs typeface="Arial"/>
              </a:rPr>
              <a:t>.</a:t>
            </a:r>
            <a:r>
              <a:rPr sz="1000" spc="-56" dirty="0" smtClean="0">
                <a:solidFill>
                  <a:srgbClr val="FFFFFF"/>
                </a:solidFill>
                <a:latin typeface="Arial"/>
                <a:cs typeface="Arial"/>
              </a:rPr>
              <a:t> </a:t>
            </a:r>
            <a:r>
              <a:rPr sz="1000" spc="-158" dirty="0" smtClean="0">
                <a:solidFill>
                  <a:srgbClr val="FFFFFF"/>
                </a:solidFill>
                <a:latin typeface="Arial"/>
                <a:cs typeface="Arial"/>
              </a:rPr>
              <a:t>S</a:t>
            </a:r>
            <a:r>
              <a:rPr sz="1000" spc="0" dirty="0" smtClean="0">
                <a:solidFill>
                  <a:srgbClr val="FFFFFF"/>
                </a:solidFill>
                <a:latin typeface="Arial"/>
                <a:cs typeface="Arial"/>
              </a:rPr>
              <a:t>han</a:t>
            </a:r>
            <a:r>
              <a:rPr sz="1000" spc="-4" dirty="0" smtClean="0">
                <a:solidFill>
                  <a:srgbClr val="FFFFFF"/>
                </a:solidFill>
                <a:latin typeface="Arial"/>
                <a:cs typeface="Arial"/>
              </a:rPr>
              <a:t>g</a:t>
            </a:r>
            <a:r>
              <a:rPr sz="1000" spc="-15" dirty="0" smtClean="0">
                <a:solidFill>
                  <a:srgbClr val="FFFFFF"/>
                </a:solidFill>
                <a:latin typeface="Arial"/>
                <a:cs typeface="Arial"/>
              </a:rPr>
              <a:t>ri-La</a:t>
            </a:r>
            <a:r>
              <a:rPr sz="1000" spc="-69" dirty="0" smtClean="0">
                <a:solidFill>
                  <a:srgbClr val="FFFFFF"/>
                </a:solidFill>
                <a:latin typeface="Arial"/>
                <a:cs typeface="Arial"/>
              </a:rPr>
              <a:t> </a:t>
            </a:r>
            <a:r>
              <a:rPr sz="1000" spc="-123" dirty="0" smtClean="0">
                <a:solidFill>
                  <a:srgbClr val="FFFFFF"/>
                </a:solidFill>
                <a:latin typeface="Arial"/>
                <a:cs typeface="Arial"/>
              </a:rPr>
              <a:t>P</a:t>
            </a:r>
            <a:r>
              <a:rPr sz="1000" spc="-5" dirty="0" smtClean="0">
                <a:solidFill>
                  <a:srgbClr val="FFFFFF"/>
                </a:solidFill>
                <a:latin typeface="Arial"/>
                <a:cs typeface="Arial"/>
              </a:rPr>
              <a:t>ue</a:t>
            </a:r>
            <a:r>
              <a:rPr sz="1000" spc="-10" dirty="0" smtClean="0">
                <a:solidFill>
                  <a:srgbClr val="FFFFFF"/>
                </a:solidFill>
                <a:latin typeface="Arial"/>
                <a:cs typeface="Arial"/>
              </a:rPr>
              <a:t>n</a:t>
            </a:r>
            <a:r>
              <a:rPr sz="1000" spc="67" dirty="0" smtClean="0">
                <a:solidFill>
                  <a:srgbClr val="FFFFFF"/>
                </a:solidFill>
                <a:latin typeface="Arial"/>
                <a:cs typeface="Arial"/>
              </a:rPr>
              <a:t>t</a:t>
            </a:r>
            <a:r>
              <a:rPr sz="1000" spc="-44" dirty="0" smtClean="0">
                <a:solidFill>
                  <a:srgbClr val="FFFFFF"/>
                </a:solidFill>
                <a:latin typeface="Arial"/>
                <a:cs typeface="Arial"/>
              </a:rPr>
              <a:t>e</a:t>
            </a:r>
            <a:r>
              <a:rPr sz="1000" spc="-69" dirty="0" smtClean="0">
                <a:solidFill>
                  <a:srgbClr val="FFFFFF"/>
                </a:solidFill>
                <a:latin typeface="Arial"/>
                <a:cs typeface="Arial"/>
              </a:rPr>
              <a:t> </a:t>
            </a:r>
            <a:r>
              <a:rPr sz="1000" spc="-42" dirty="0" smtClean="0">
                <a:solidFill>
                  <a:srgbClr val="FFFFFF"/>
                </a:solidFill>
                <a:latin typeface="Arial"/>
                <a:cs typeface="Arial"/>
              </a:rPr>
              <a:t>P</a:t>
            </a:r>
            <a:r>
              <a:rPr sz="1000" spc="-22" dirty="0" smtClean="0">
                <a:solidFill>
                  <a:srgbClr val="FFFFFF"/>
                </a:solidFill>
                <a:latin typeface="Arial"/>
                <a:cs typeface="Arial"/>
              </a:rPr>
              <a:t>ied</a:t>
            </a:r>
            <a:r>
              <a:rPr sz="1000" spc="-25" dirty="0" smtClean="0">
                <a:solidFill>
                  <a:srgbClr val="FFFFFF"/>
                </a:solidFill>
                <a:latin typeface="Arial"/>
                <a:cs typeface="Arial"/>
              </a:rPr>
              <a:t>r</a:t>
            </a:r>
            <a:r>
              <a:rPr sz="1000" spc="-27" dirty="0" smtClean="0">
                <a:solidFill>
                  <a:srgbClr val="FFFFFF"/>
                </a:solidFill>
                <a:latin typeface="Arial"/>
                <a:cs typeface="Arial"/>
              </a:rPr>
              <a:t>a</a:t>
            </a:r>
            <a:r>
              <a:rPr sz="1000" spc="-56" dirty="0" smtClean="0">
                <a:solidFill>
                  <a:srgbClr val="FFFFFF"/>
                </a:solidFill>
                <a:latin typeface="Arial"/>
                <a:cs typeface="Arial"/>
              </a:rPr>
              <a:t> </a:t>
            </a:r>
            <a:r>
              <a:rPr sz="1000" spc="-25" dirty="0" smtClean="0">
                <a:solidFill>
                  <a:srgbClr val="FFFFFF"/>
                </a:solidFill>
                <a:latin typeface="Arial"/>
                <a:cs typeface="Arial"/>
              </a:rPr>
              <a:t>Lima-</a:t>
            </a:r>
            <a:r>
              <a:rPr sz="1000" spc="-44" dirty="0" smtClean="0">
                <a:solidFill>
                  <a:srgbClr val="FFFFFF"/>
                </a:solidFill>
                <a:latin typeface="Arial"/>
                <a:cs typeface="Arial"/>
              </a:rPr>
              <a:t> </a:t>
            </a:r>
            <a:r>
              <a:rPr sz="1000" spc="-138" dirty="0" smtClean="0">
                <a:solidFill>
                  <a:srgbClr val="FFFFFF"/>
                </a:solidFill>
                <a:latin typeface="Arial"/>
                <a:cs typeface="Arial"/>
              </a:rPr>
              <a:t>P</a:t>
            </a:r>
            <a:r>
              <a:rPr sz="1000" spc="-4" dirty="0" smtClean="0">
                <a:solidFill>
                  <a:srgbClr val="FFFFFF"/>
                </a:solidFill>
                <a:latin typeface="Arial"/>
                <a:cs typeface="Arial"/>
              </a:rPr>
              <a:t>erú</a:t>
            </a:r>
            <a:endParaRPr sz="1000" dirty="0">
              <a:latin typeface="Arial"/>
              <a:cs typeface="Arial"/>
            </a:endParaRPr>
          </a:p>
          <a:p>
            <a:pPr marL="12700">
              <a:lnSpc>
                <a:spcPct val="95825"/>
              </a:lnSpc>
            </a:pPr>
            <a:r>
              <a:rPr sz="1000" spc="-101" dirty="0" smtClean="0">
                <a:solidFill>
                  <a:srgbClr val="FFFFFF"/>
                </a:solidFill>
                <a:latin typeface="Arial"/>
                <a:cs typeface="Arial"/>
              </a:rPr>
              <a:t>T</a:t>
            </a:r>
            <a:r>
              <a:rPr sz="1000" spc="-22" dirty="0" smtClean="0">
                <a:solidFill>
                  <a:srgbClr val="FFFFFF"/>
                </a:solidFill>
                <a:latin typeface="Arial"/>
                <a:cs typeface="Arial"/>
              </a:rPr>
              <a:t>elé</a:t>
            </a:r>
            <a:r>
              <a:rPr sz="1000" spc="-23" dirty="0" smtClean="0">
                <a:solidFill>
                  <a:srgbClr val="FFFFFF"/>
                </a:solidFill>
                <a:latin typeface="Arial"/>
                <a:cs typeface="Arial"/>
              </a:rPr>
              <a:t>f</a:t>
            </a:r>
            <a:r>
              <a:rPr sz="1000" spc="-24" dirty="0" smtClean="0">
                <a:solidFill>
                  <a:srgbClr val="FFFFFF"/>
                </a:solidFill>
                <a:latin typeface="Arial"/>
                <a:cs typeface="Arial"/>
              </a:rPr>
              <a:t>onos:</a:t>
            </a:r>
            <a:r>
              <a:rPr sz="1000" spc="-46" dirty="0" smtClean="0">
                <a:solidFill>
                  <a:srgbClr val="FFFFFF"/>
                </a:solidFill>
                <a:latin typeface="Arial"/>
                <a:cs typeface="Arial"/>
              </a:rPr>
              <a:t> </a:t>
            </a:r>
            <a:r>
              <a:rPr sz="1000" spc="-26" dirty="0" smtClean="0">
                <a:solidFill>
                  <a:srgbClr val="FFFFFF"/>
                </a:solidFill>
                <a:latin typeface="Arial"/>
                <a:cs typeface="Arial"/>
              </a:rPr>
              <a:t>551-1055</a:t>
            </a:r>
            <a:r>
              <a:rPr sz="1000" spc="-27"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551-1212</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551-2052</a:t>
            </a:r>
            <a:r>
              <a:rPr sz="1000" spc="-69" dirty="0" smtClean="0">
                <a:solidFill>
                  <a:srgbClr val="FFFFFF"/>
                </a:solidFill>
                <a:latin typeface="Arial"/>
                <a:cs typeface="Arial"/>
              </a:rPr>
              <a:t> </a:t>
            </a:r>
            <a:r>
              <a:rPr sz="1000" spc="-86" dirty="0" smtClean="0">
                <a:solidFill>
                  <a:srgbClr val="FFFFFF"/>
                </a:solidFill>
                <a:latin typeface="Arial"/>
                <a:cs typeface="Arial"/>
              </a:rPr>
              <a:t>R</a:t>
            </a:r>
            <a:r>
              <a:rPr sz="1000" spc="-93" dirty="0" smtClean="0">
                <a:solidFill>
                  <a:srgbClr val="FFFFFF"/>
                </a:solidFill>
                <a:latin typeface="Arial"/>
                <a:cs typeface="Arial"/>
              </a:rPr>
              <a:t>P</a:t>
            </a:r>
            <a:r>
              <a:rPr sz="1000" spc="-66" dirty="0" smtClean="0">
                <a:solidFill>
                  <a:srgbClr val="FFFFFF"/>
                </a:solidFill>
                <a:latin typeface="Arial"/>
                <a:cs typeface="Arial"/>
              </a:rPr>
              <a:t>M:</a:t>
            </a:r>
            <a:r>
              <a:rPr sz="1000" spc="-91" dirty="0" smtClean="0">
                <a:solidFill>
                  <a:srgbClr val="FFFFFF"/>
                </a:solidFill>
                <a:latin typeface="Arial"/>
                <a:cs typeface="Arial"/>
              </a:rPr>
              <a:t> </a:t>
            </a:r>
            <a:r>
              <a:rPr sz="1000" spc="-66" dirty="0" smtClean="0">
                <a:solidFill>
                  <a:srgbClr val="FFFFFF"/>
                </a:solidFill>
                <a:latin typeface="Arial"/>
                <a:cs typeface="Arial"/>
              </a:rPr>
              <a:t>#541338</a:t>
            </a:r>
            <a:r>
              <a:rPr sz="1000" spc="-33" dirty="0" smtClean="0">
                <a:solidFill>
                  <a:srgbClr val="FFFFFF"/>
                </a:solidFill>
                <a:latin typeface="Arial"/>
                <a:cs typeface="Arial"/>
              </a:rPr>
              <a:t> </a:t>
            </a:r>
            <a:r>
              <a:rPr sz="1000" spc="-3"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2" dirty="0" smtClean="0">
                <a:solidFill>
                  <a:srgbClr val="FFFFFF"/>
                </a:solidFill>
                <a:latin typeface="Arial"/>
                <a:cs typeface="Arial"/>
              </a:rPr>
              <a:t>#541339</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#558887</a:t>
            </a:r>
            <a:endParaRPr sz="1000" dirty="0">
              <a:latin typeface="Arial"/>
              <a:cs typeface="Arial"/>
            </a:endParaRPr>
          </a:p>
          <a:p>
            <a:pPr marL="12700" marR="19050">
              <a:lnSpc>
                <a:spcPct val="95825"/>
              </a:lnSpc>
              <a:spcBef>
                <a:spcPts val="50"/>
              </a:spcBef>
            </a:pPr>
            <a:r>
              <a:rPr sz="1000" spc="-50" dirty="0" smtClean="0">
                <a:solidFill>
                  <a:srgbClr val="FFFFFF"/>
                </a:solidFill>
                <a:latin typeface="Arial"/>
                <a:cs typeface="Arial"/>
              </a:rPr>
              <a:t>N</a:t>
            </a:r>
            <a:r>
              <a:rPr sz="1000" spc="-48" dirty="0" smtClean="0">
                <a:solidFill>
                  <a:srgbClr val="FFFFFF"/>
                </a:solidFill>
                <a:latin typeface="Arial"/>
                <a:cs typeface="Arial"/>
              </a:rPr>
              <a:t>e</a:t>
            </a:r>
            <a:r>
              <a:rPr sz="1000" spc="4" dirty="0" smtClean="0">
                <a:solidFill>
                  <a:srgbClr val="FFFFFF"/>
                </a:solidFill>
                <a:latin typeface="Arial"/>
                <a:cs typeface="Arial"/>
              </a:rPr>
              <a:t>x</a:t>
            </a:r>
            <a:r>
              <a:rPr sz="1000" spc="67" dirty="0" smtClean="0">
                <a:solidFill>
                  <a:srgbClr val="FFFFFF"/>
                </a:solidFill>
                <a:latin typeface="Arial"/>
                <a:cs typeface="Arial"/>
              </a:rPr>
              <a:t>t</a:t>
            </a:r>
            <a:r>
              <a:rPr sz="1000" spc="-17" dirty="0" smtClean="0">
                <a:solidFill>
                  <a:srgbClr val="FFFFFF"/>
                </a:solidFill>
                <a:latin typeface="Arial"/>
                <a:cs typeface="Arial"/>
              </a:rPr>
              <a:t>el:</a:t>
            </a:r>
            <a:r>
              <a:rPr lang="es-ES" sz="1000" spc="-17" dirty="0" smtClean="0">
                <a:solidFill>
                  <a:srgbClr val="FFFFFF"/>
                </a:solidFill>
                <a:latin typeface="Arial"/>
                <a:cs typeface="Arial"/>
              </a:rPr>
              <a:t> </a:t>
            </a:r>
            <a:r>
              <a:rPr lang="es-ES" sz="1000" spc="-16" dirty="0">
                <a:solidFill>
                  <a:srgbClr val="FFFFFF"/>
                </a:solidFill>
                <a:latin typeface="Arial"/>
                <a:cs typeface="Arial"/>
              </a:rPr>
              <a:t>404*9564 / </a:t>
            </a:r>
            <a:r>
              <a:rPr lang="es-ES" sz="1000" spc="-16" dirty="0" smtClean="0">
                <a:solidFill>
                  <a:srgbClr val="FFFFFF"/>
                </a:solidFill>
                <a:latin typeface="Arial"/>
                <a:cs typeface="Arial"/>
              </a:rPr>
              <a:t>130*4219</a:t>
            </a:r>
            <a:r>
              <a:rPr sz="1000" spc="186" dirty="0" smtClean="0">
                <a:solidFill>
                  <a:srgbClr val="FFFFFF"/>
                </a:solidFill>
                <a:latin typeface="Arial"/>
                <a:cs typeface="Arial"/>
              </a:rPr>
              <a:t> </a:t>
            </a:r>
            <a:r>
              <a:rPr sz="1000" spc="-78" dirty="0" smtClean="0">
                <a:solidFill>
                  <a:srgbClr val="FFFFFF"/>
                </a:solidFill>
                <a:latin typeface="Arial"/>
                <a:cs typeface="Arial"/>
              </a:rPr>
              <a:t>C</a:t>
            </a:r>
            <a:r>
              <a:rPr sz="1000" spc="-31" dirty="0" smtClean="0">
                <a:solidFill>
                  <a:srgbClr val="FFFFFF"/>
                </a:solidFill>
                <a:latin typeface="Arial"/>
                <a:cs typeface="Arial"/>
              </a:rPr>
              <a:t>el:</a:t>
            </a:r>
            <a:r>
              <a:rPr sz="1000" spc="-101" dirty="0" smtClean="0">
                <a:solidFill>
                  <a:srgbClr val="FFFFFF"/>
                </a:solidFill>
                <a:latin typeface="Arial"/>
                <a:cs typeface="Arial"/>
              </a:rPr>
              <a:t> </a:t>
            </a:r>
            <a:r>
              <a:rPr sz="1000" spc="-50" dirty="0" smtClean="0">
                <a:solidFill>
                  <a:srgbClr val="FFFFFF"/>
                </a:solidFill>
                <a:latin typeface="Arial"/>
                <a:cs typeface="Arial"/>
              </a:rPr>
              <a:t>998039933</a:t>
            </a:r>
            <a:r>
              <a:rPr sz="1000" spc="180"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998039966</a:t>
            </a:r>
            <a:endParaRPr sz="1000" dirty="0">
              <a:latin typeface="Arial"/>
              <a:cs typeface="Arial"/>
            </a:endParaRPr>
          </a:p>
          <a:p>
            <a:pPr marL="12700" marR="19050">
              <a:lnSpc>
                <a:spcPct val="95825"/>
              </a:lnSpc>
              <a:spcBef>
                <a:spcPts val="50"/>
              </a:spcBef>
            </a:pPr>
            <a:r>
              <a:rPr sz="1000" spc="-39" dirty="0" smtClean="0">
                <a:solidFill>
                  <a:srgbClr val="FFFFFF"/>
                </a:solidFill>
                <a:latin typeface="Arial"/>
                <a:cs typeface="Arial"/>
              </a:rPr>
              <a:t>E-mail:</a:t>
            </a:r>
            <a:r>
              <a:rPr sz="1000" spc="23" dirty="0" smtClean="0">
                <a:solidFill>
                  <a:srgbClr val="FFFFFF"/>
                </a:solidFill>
                <a:latin typeface="Arial"/>
                <a:cs typeface="Arial"/>
              </a:rPr>
              <a:t> </a:t>
            </a:r>
            <a:r>
              <a:rPr sz="1000" spc="-45" dirty="0" smtClean="0">
                <a:solidFill>
                  <a:srgbClr val="FFFFFF"/>
                </a:solidFill>
                <a:latin typeface="Arial"/>
                <a:cs typeface="Arial"/>
                <a:hlinkClick r:id="rId4"/>
              </a:rPr>
              <a:t>fase@faset</a:t>
            </a:r>
            <a:r>
              <a:rPr sz="1000" spc="-38" dirty="0" smtClean="0">
                <a:solidFill>
                  <a:srgbClr val="FFFFFF"/>
                </a:solidFill>
                <a:latin typeface="Arial"/>
                <a:cs typeface="Arial"/>
                <a:hlinkClick r:id="rId4"/>
              </a:rPr>
              <a:t>r</a:t>
            </a:r>
            <a:r>
              <a:rPr sz="1000" spc="-41" dirty="0" smtClean="0">
                <a:solidFill>
                  <a:srgbClr val="FFFFFF"/>
                </a:solidFill>
                <a:latin typeface="Arial"/>
                <a:cs typeface="Arial"/>
                <a:hlinkClick r:id="rId4"/>
              </a:rPr>
              <a:t>on.</a:t>
            </a:r>
            <a:r>
              <a:rPr sz="1000" spc="-53" dirty="0" smtClean="0">
                <a:solidFill>
                  <a:srgbClr val="FFFFFF"/>
                </a:solidFill>
                <a:latin typeface="Arial"/>
                <a:cs typeface="Arial"/>
                <a:hlinkClick r:id="rId4"/>
              </a:rPr>
              <a:t>c</a:t>
            </a:r>
            <a:r>
              <a:rPr sz="1000" spc="-62" dirty="0" smtClean="0">
                <a:solidFill>
                  <a:srgbClr val="FFFFFF"/>
                </a:solidFill>
                <a:latin typeface="Arial"/>
                <a:cs typeface="Arial"/>
                <a:hlinkClick r:id="rId4"/>
              </a:rPr>
              <a:t>om</a:t>
            </a:r>
            <a:r>
              <a:rPr sz="1000" spc="215" dirty="0" smtClean="0">
                <a:solidFill>
                  <a:srgbClr val="FFFFFF"/>
                </a:solidFill>
                <a:latin typeface="Arial"/>
                <a:cs typeface="Arial"/>
                <a:hlinkClick r:id="rId4"/>
              </a:rPr>
              <a:t> </a:t>
            </a:r>
            <a:r>
              <a:rPr sz="1000" spc="-25" dirty="0" smtClean="0">
                <a:solidFill>
                  <a:srgbClr val="FFFFFF"/>
                </a:solidFill>
                <a:latin typeface="Arial"/>
                <a:cs typeface="Arial"/>
              </a:rPr>
              <a:t>;</a:t>
            </a:r>
            <a:r>
              <a:rPr sz="1000" spc="-89" dirty="0" smtClean="0">
                <a:solidFill>
                  <a:srgbClr val="FFFFFF"/>
                </a:solidFill>
                <a:latin typeface="Arial"/>
                <a:cs typeface="Arial"/>
              </a:rPr>
              <a:t> </a:t>
            </a:r>
            <a:r>
              <a:rPr sz="1000" spc="-14" dirty="0" smtClean="0">
                <a:solidFill>
                  <a:srgbClr val="FFFFFF"/>
                </a:solidFill>
                <a:latin typeface="Arial"/>
                <a:cs typeface="Arial"/>
                <a:hlinkClick r:id="rId5"/>
              </a:rPr>
              <a:t>v</a:t>
            </a:r>
            <a:r>
              <a:rPr sz="1000" spc="0" dirty="0" smtClean="0">
                <a:solidFill>
                  <a:srgbClr val="FFFFFF"/>
                </a:solidFill>
                <a:latin typeface="Arial"/>
                <a:cs typeface="Arial"/>
                <a:hlinkClick r:id="rId5"/>
              </a:rPr>
              <a:t>e</a:t>
            </a:r>
            <a:r>
              <a:rPr sz="1000" spc="-4" dirty="0" smtClean="0">
                <a:solidFill>
                  <a:srgbClr val="FFFFFF"/>
                </a:solidFill>
                <a:latin typeface="Arial"/>
                <a:cs typeface="Arial"/>
                <a:hlinkClick r:id="rId5"/>
              </a:rPr>
              <a:t>n</a:t>
            </a:r>
            <a:r>
              <a:rPr sz="1000" spc="0" dirty="0" smtClean="0">
                <a:solidFill>
                  <a:srgbClr val="FFFFFF"/>
                </a:solidFill>
                <a:latin typeface="Arial"/>
                <a:cs typeface="Arial"/>
                <a:hlinkClick r:id="rId5"/>
              </a:rPr>
              <a:t>tas@faset</a:t>
            </a:r>
            <a:r>
              <a:rPr sz="1000" spc="-9" dirty="0" smtClean="0">
                <a:solidFill>
                  <a:srgbClr val="FFFFFF"/>
                </a:solidFill>
                <a:latin typeface="Arial"/>
                <a:cs typeface="Arial"/>
                <a:hlinkClick r:id="rId5"/>
              </a:rPr>
              <a:t>r</a:t>
            </a:r>
            <a:r>
              <a:rPr sz="1000" spc="0" dirty="0" smtClean="0">
                <a:solidFill>
                  <a:srgbClr val="FFFFFF"/>
                </a:solidFill>
                <a:latin typeface="Arial"/>
                <a:cs typeface="Arial"/>
                <a:hlinkClick r:id="rId5"/>
              </a:rPr>
              <a:t>on.</a:t>
            </a:r>
            <a:r>
              <a:rPr sz="1000" spc="-9" dirty="0" smtClean="0">
                <a:solidFill>
                  <a:srgbClr val="FFFFFF"/>
                </a:solidFill>
                <a:latin typeface="Arial"/>
                <a:cs typeface="Arial"/>
                <a:hlinkClick r:id="rId5"/>
              </a:rPr>
              <a:t>c</a:t>
            </a:r>
            <a:r>
              <a:rPr sz="1000" spc="0" dirty="0" smtClean="0">
                <a:solidFill>
                  <a:srgbClr val="FFFFFF"/>
                </a:solidFill>
                <a:latin typeface="Arial"/>
                <a:cs typeface="Arial"/>
                <a:hlinkClick r:id="rId5"/>
              </a:rPr>
              <a:t>om</a:t>
            </a:r>
            <a:endParaRPr sz="1000" dirty="0">
              <a:latin typeface="Arial"/>
              <a:cs typeface="Arial"/>
            </a:endParaRPr>
          </a:p>
          <a:p>
            <a:pPr marL="12700" marR="19050">
              <a:lnSpc>
                <a:spcPct val="95825"/>
              </a:lnSpc>
              <a:spcBef>
                <a:spcPts val="50"/>
              </a:spcBef>
            </a:pPr>
            <a:r>
              <a:rPr sz="1000" b="1" i="1" spc="19" dirty="0" smtClean="0">
                <a:solidFill>
                  <a:srgbClr val="FFFFFF"/>
                </a:solidFill>
                <a:latin typeface="Arial"/>
                <a:cs typeface="Arial"/>
                <a:hlinkClick r:id="rId6"/>
              </a:rPr>
              <a:t>ww</a:t>
            </a:r>
            <a:r>
              <a:rPr sz="1000" b="1" i="1" spc="-44" dirty="0" smtClean="0">
                <a:solidFill>
                  <a:srgbClr val="FFFFFF"/>
                </a:solidFill>
                <a:latin typeface="Arial"/>
                <a:cs typeface="Arial"/>
                <a:hlinkClick r:id="rId6"/>
              </a:rPr>
              <a:t>w</a:t>
            </a:r>
            <a:r>
              <a:rPr sz="1000" b="1" i="1" spc="0" dirty="0" smtClean="0">
                <a:solidFill>
                  <a:srgbClr val="FFFFFF"/>
                </a:solidFill>
                <a:latin typeface="Arial"/>
                <a:cs typeface="Arial"/>
                <a:hlinkClick r:id="rId6"/>
              </a:rPr>
              <a:t>.</a:t>
            </a:r>
            <a:r>
              <a:rPr sz="1000" b="1" i="1" spc="-9" dirty="0" smtClean="0">
                <a:solidFill>
                  <a:srgbClr val="FFFFFF"/>
                </a:solidFill>
                <a:latin typeface="Arial"/>
                <a:cs typeface="Arial"/>
                <a:hlinkClick r:id="rId6"/>
              </a:rPr>
              <a:t>f</a:t>
            </a:r>
            <a:r>
              <a:rPr sz="1000" b="1" i="1" spc="0" dirty="0" smtClean="0">
                <a:solidFill>
                  <a:srgbClr val="FFFFFF"/>
                </a:solidFill>
                <a:latin typeface="Arial"/>
                <a:cs typeface="Arial"/>
                <a:hlinkClick r:id="rId6"/>
              </a:rPr>
              <a:t>asetron.</a:t>
            </a:r>
            <a:r>
              <a:rPr sz="1000" b="1" i="1" spc="-9" dirty="0" smtClean="0">
                <a:solidFill>
                  <a:srgbClr val="FFFFFF"/>
                </a:solidFill>
                <a:latin typeface="Arial"/>
                <a:cs typeface="Arial"/>
                <a:hlinkClick r:id="rId6"/>
              </a:rPr>
              <a:t>c</a:t>
            </a:r>
            <a:r>
              <a:rPr sz="1000" b="1" i="1" spc="0" dirty="0" smtClean="0">
                <a:solidFill>
                  <a:srgbClr val="FFFFFF"/>
                </a:solidFill>
                <a:latin typeface="Arial"/>
                <a:cs typeface="Arial"/>
                <a:hlinkClick r:id="rId6"/>
              </a:rPr>
              <a:t>om</a:t>
            </a:r>
            <a:endParaRPr sz="1000" dirty="0">
              <a:latin typeface="Arial"/>
              <a:cs typeface="Arial"/>
            </a:endParaRPr>
          </a:p>
        </p:txBody>
      </p:sp>
      <p:sp>
        <p:nvSpPr>
          <p:cNvPr id="16" name="object 16"/>
          <p:cNvSpPr txBox="1"/>
          <p:nvPr/>
        </p:nvSpPr>
        <p:spPr>
          <a:xfrm>
            <a:off x="9525" y="1546899"/>
            <a:ext cx="9134475" cy="510501"/>
          </a:xfrm>
          <a:prstGeom prst="rect">
            <a:avLst/>
          </a:prstGeom>
        </p:spPr>
        <p:txBody>
          <a:bodyPr wrap="square" lIns="0" tIns="0" rIns="0" bIns="0" rtlCol="0">
            <a:noAutofit/>
          </a:bodyPr>
          <a:lstStyle/>
          <a:p>
            <a:pPr marL="19519" algn="ctr">
              <a:lnSpc>
                <a:spcPts val="3130"/>
              </a:lnSpc>
              <a:spcBef>
                <a:spcPts val="156"/>
              </a:spcBef>
            </a:pPr>
            <a:r>
              <a:rPr sz="3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a:rPr>
              <a:t>PRESENTACI</a:t>
            </a:r>
            <a:r>
              <a:rPr lang="es-ES" sz="3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a:rPr>
              <a:t>Ó</a:t>
            </a:r>
            <a:r>
              <a:rPr sz="3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a:rPr>
              <a:t>N INSTITUCIONAL</a:t>
            </a:r>
            <a:endParaRPr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a:endParaRPr>
          </a:p>
        </p:txBody>
      </p:sp>
      <p:sp>
        <p:nvSpPr>
          <p:cNvPr id="23" name="object 9">
            <a:hlinkClick r:id="rId7"/>
          </p:cNvPr>
          <p:cNvSpPr/>
          <p:nvPr/>
        </p:nvSpPr>
        <p:spPr>
          <a:xfrm>
            <a:off x="4699650" y="5855322"/>
            <a:ext cx="1622549" cy="675462"/>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27" name="object 8">
            <a:hlinkClick r:id="rId9"/>
          </p:cNvPr>
          <p:cNvSpPr/>
          <p:nvPr/>
        </p:nvSpPr>
        <p:spPr>
          <a:xfrm>
            <a:off x="7449480" y="6129744"/>
            <a:ext cx="627808" cy="562010"/>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pic>
        <p:nvPicPr>
          <p:cNvPr id="28" name="Picture 10" descr="http://ztona.org/wp-content/uploads/2_facebook_logo.jpg">
            <a:hlinkClick r:id="rId7"/>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6736886" y="6129744"/>
            <a:ext cx="578314" cy="582202"/>
          </a:xfrm>
          <a:prstGeom prst="roundRect">
            <a:avLst/>
          </a:prstGeom>
          <a:noFill/>
          <a:extLst>
            <a:ext uri="{909E8E84-426E-40DD-AFC4-6F175D3DCCD1}">
              <a14:hiddenFill xmlns:a14="http://schemas.microsoft.com/office/drawing/2010/main">
                <a:solidFill>
                  <a:srgbClr val="FFFFFF"/>
                </a:solidFill>
              </a14:hiddenFill>
            </a:ext>
          </a:extLst>
        </p:spPr>
      </p:pic>
      <p:pic>
        <p:nvPicPr>
          <p:cNvPr id="21" name="20 Imag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00400" y="3811131"/>
            <a:ext cx="2971800" cy="1980069"/>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2 Image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48400" y="3782964"/>
            <a:ext cx="2819400" cy="1984654"/>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6 Image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200" y="3811131"/>
            <a:ext cx="3048002" cy="1980069"/>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4" name="object 4"/>
          <p:cNvSpPr/>
          <p:nvPr/>
        </p:nvSpPr>
        <p:spPr>
          <a:xfrm>
            <a:off x="0" y="590602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sp>
        <p:nvSpPr>
          <p:cNvPr id="25" name="object 4"/>
          <p:cNvSpPr/>
          <p:nvPr/>
        </p:nvSpPr>
        <p:spPr>
          <a:xfrm>
            <a:off x="0" y="198120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pic>
        <p:nvPicPr>
          <p:cNvPr id="17" name="16 Imagen">
            <a:hlinkClick r:id="rId6"/>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24827"/>
            <a:ext cx="5510923" cy="16250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8000">
        <p:split orient="vert"/>
      </p:transition>
    </mc:Choice>
    <mc:Fallback xmlns="">
      <p:transition spd="slow" advTm="8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5" name="object 5"/>
          <p:cNvSpPr/>
          <p:nvPr/>
        </p:nvSpPr>
        <p:spPr>
          <a:xfrm>
            <a:off x="5867999" y="228326"/>
            <a:ext cx="3042000" cy="119034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11" name="object 11"/>
          <p:cNvSpPr txBox="1"/>
          <p:nvPr/>
        </p:nvSpPr>
        <p:spPr>
          <a:xfrm>
            <a:off x="257299" y="6029907"/>
            <a:ext cx="4327868" cy="761684"/>
          </a:xfrm>
          <a:prstGeom prst="rect">
            <a:avLst/>
          </a:prstGeom>
        </p:spPr>
        <p:txBody>
          <a:bodyPr wrap="square" lIns="0" tIns="0" rIns="0" bIns="0" rtlCol="0">
            <a:noAutofit/>
          </a:bodyPr>
          <a:lstStyle/>
          <a:p>
            <a:pPr marL="12700" marR="19050">
              <a:lnSpc>
                <a:spcPts val="1105"/>
              </a:lnSpc>
              <a:spcBef>
                <a:spcPts val="55"/>
              </a:spcBef>
            </a:pPr>
            <a:r>
              <a:rPr sz="1000" spc="-81" dirty="0" smtClean="0">
                <a:solidFill>
                  <a:srgbClr val="FFFFFF"/>
                </a:solidFill>
                <a:latin typeface="Arial"/>
                <a:cs typeface="Arial"/>
              </a:rPr>
              <a:t>C</a:t>
            </a:r>
            <a:r>
              <a:rPr sz="1000" spc="-38" dirty="0" smtClean="0">
                <a:solidFill>
                  <a:srgbClr val="FFFFFF"/>
                </a:solidFill>
                <a:latin typeface="Arial"/>
                <a:cs typeface="Arial"/>
              </a:rPr>
              <a:t>alle</a:t>
            </a:r>
            <a:r>
              <a:rPr sz="1000" spc="-11" dirty="0" smtClean="0">
                <a:solidFill>
                  <a:srgbClr val="FFFFFF"/>
                </a:solidFill>
                <a:latin typeface="Arial"/>
                <a:cs typeface="Arial"/>
              </a:rPr>
              <a:t> </a:t>
            </a:r>
            <a:r>
              <a:rPr sz="1000" spc="-42" dirty="0" smtClean="0">
                <a:solidFill>
                  <a:srgbClr val="FFFFFF"/>
                </a:solidFill>
                <a:latin typeface="Arial"/>
                <a:cs typeface="Arial"/>
              </a:rPr>
              <a:t>los</a:t>
            </a:r>
            <a:r>
              <a:rPr sz="1000" spc="6" dirty="0" smtClean="0">
                <a:solidFill>
                  <a:srgbClr val="FFFFFF"/>
                </a:solidFill>
                <a:latin typeface="Arial"/>
                <a:cs typeface="Arial"/>
              </a:rPr>
              <a:t> </a:t>
            </a:r>
            <a:r>
              <a:rPr sz="1000" spc="-67" dirty="0" smtClean="0">
                <a:solidFill>
                  <a:srgbClr val="FFFFFF"/>
                </a:solidFill>
                <a:latin typeface="Arial"/>
                <a:cs typeface="Arial"/>
              </a:rPr>
              <a:t>R</a:t>
            </a:r>
            <a:r>
              <a:rPr sz="1000" spc="-48" dirty="0" smtClean="0">
                <a:solidFill>
                  <a:srgbClr val="FFFFFF"/>
                </a:solidFill>
                <a:latin typeface="Arial"/>
                <a:cs typeface="Arial"/>
              </a:rPr>
              <a:t>osales</a:t>
            </a:r>
            <a:r>
              <a:rPr sz="1000" spc="-98" dirty="0" smtClean="0">
                <a:solidFill>
                  <a:srgbClr val="FFFFFF"/>
                </a:solidFill>
                <a:latin typeface="Arial"/>
                <a:cs typeface="Arial"/>
              </a:rPr>
              <a:t> </a:t>
            </a:r>
            <a:r>
              <a:rPr sz="1000" spc="-53" dirty="0" smtClean="0">
                <a:solidFill>
                  <a:srgbClr val="FFFFFF"/>
                </a:solidFill>
                <a:latin typeface="Arial"/>
                <a:cs typeface="Arial"/>
              </a:rPr>
              <a:t>Mz.</a:t>
            </a:r>
            <a:r>
              <a:rPr sz="1000" spc="-21" dirty="0" smtClean="0">
                <a:solidFill>
                  <a:srgbClr val="FFFFFF"/>
                </a:solidFill>
                <a:latin typeface="Arial"/>
                <a:cs typeface="Arial"/>
              </a:rPr>
              <a:t> </a:t>
            </a:r>
            <a:r>
              <a:rPr sz="1000" spc="-72" dirty="0" smtClean="0">
                <a:solidFill>
                  <a:srgbClr val="FFFFFF"/>
                </a:solidFill>
                <a:latin typeface="Arial"/>
                <a:cs typeface="Arial"/>
              </a:rPr>
              <a:t>H</a:t>
            </a:r>
            <a:r>
              <a:rPr sz="1000" spc="-48" dirty="0" smtClean="0">
                <a:solidFill>
                  <a:srgbClr val="FFFFFF"/>
                </a:solidFill>
                <a:latin typeface="Arial"/>
                <a:cs typeface="Arial"/>
              </a:rPr>
              <a:t> </a:t>
            </a:r>
            <a:r>
              <a:rPr sz="1000" spc="-71" dirty="0" smtClean="0">
                <a:solidFill>
                  <a:srgbClr val="FFFFFF"/>
                </a:solidFill>
                <a:latin typeface="Arial"/>
                <a:cs typeface="Arial"/>
              </a:rPr>
              <a:t>L</a:t>
            </a:r>
            <a:r>
              <a:rPr sz="1000" spc="67" dirty="0" smtClean="0">
                <a:solidFill>
                  <a:srgbClr val="FFFFFF"/>
                </a:solidFill>
                <a:latin typeface="Arial"/>
                <a:cs typeface="Arial"/>
              </a:rPr>
              <a:t>t</a:t>
            </a:r>
            <a:r>
              <a:rPr sz="1000" spc="-33" dirty="0" smtClean="0">
                <a:solidFill>
                  <a:srgbClr val="FFFFFF"/>
                </a:solidFill>
                <a:latin typeface="Arial"/>
                <a:cs typeface="Arial"/>
              </a:rPr>
              <a:t>.8</a:t>
            </a:r>
            <a:r>
              <a:rPr sz="1000" spc="-69" dirty="0" smtClean="0">
                <a:solidFill>
                  <a:srgbClr val="FFFFFF"/>
                </a:solidFill>
                <a:latin typeface="Arial"/>
                <a:cs typeface="Arial"/>
              </a:rPr>
              <a:t> </a:t>
            </a:r>
            <a:r>
              <a:rPr sz="1000" spc="-21" dirty="0" smtClean="0">
                <a:solidFill>
                  <a:srgbClr val="FFFFFF"/>
                </a:solidFill>
                <a:latin typeface="Arial"/>
                <a:cs typeface="Arial"/>
              </a:rPr>
              <a:t>Ur</a:t>
            </a:r>
            <a:r>
              <a:rPr sz="1000" spc="-50" dirty="0" smtClean="0">
                <a:solidFill>
                  <a:srgbClr val="FFFFFF"/>
                </a:solidFill>
                <a:latin typeface="Arial"/>
                <a:cs typeface="Arial"/>
              </a:rPr>
              <a:t>b</a:t>
            </a:r>
            <a:r>
              <a:rPr sz="1000" spc="-11" dirty="0" smtClean="0">
                <a:solidFill>
                  <a:srgbClr val="FFFFFF"/>
                </a:solidFill>
                <a:latin typeface="Arial"/>
                <a:cs typeface="Arial"/>
              </a:rPr>
              <a:t>.</a:t>
            </a:r>
            <a:r>
              <a:rPr sz="1000" spc="-56" dirty="0" smtClean="0">
                <a:solidFill>
                  <a:srgbClr val="FFFFFF"/>
                </a:solidFill>
                <a:latin typeface="Arial"/>
                <a:cs typeface="Arial"/>
              </a:rPr>
              <a:t> </a:t>
            </a:r>
            <a:r>
              <a:rPr sz="1000" spc="-158" dirty="0" smtClean="0">
                <a:solidFill>
                  <a:srgbClr val="FFFFFF"/>
                </a:solidFill>
                <a:latin typeface="Arial"/>
                <a:cs typeface="Arial"/>
              </a:rPr>
              <a:t>S</a:t>
            </a:r>
            <a:r>
              <a:rPr sz="1000" spc="0" dirty="0" smtClean="0">
                <a:solidFill>
                  <a:srgbClr val="FFFFFF"/>
                </a:solidFill>
                <a:latin typeface="Arial"/>
                <a:cs typeface="Arial"/>
              </a:rPr>
              <a:t>han</a:t>
            </a:r>
            <a:r>
              <a:rPr sz="1000" spc="-4" dirty="0" smtClean="0">
                <a:solidFill>
                  <a:srgbClr val="FFFFFF"/>
                </a:solidFill>
                <a:latin typeface="Arial"/>
                <a:cs typeface="Arial"/>
              </a:rPr>
              <a:t>g</a:t>
            </a:r>
            <a:r>
              <a:rPr sz="1000" spc="-15" dirty="0" smtClean="0">
                <a:solidFill>
                  <a:srgbClr val="FFFFFF"/>
                </a:solidFill>
                <a:latin typeface="Arial"/>
                <a:cs typeface="Arial"/>
              </a:rPr>
              <a:t>ri-La</a:t>
            </a:r>
            <a:r>
              <a:rPr sz="1000" spc="-69" dirty="0" smtClean="0">
                <a:solidFill>
                  <a:srgbClr val="FFFFFF"/>
                </a:solidFill>
                <a:latin typeface="Arial"/>
                <a:cs typeface="Arial"/>
              </a:rPr>
              <a:t> </a:t>
            </a:r>
            <a:r>
              <a:rPr sz="1000" spc="-123" dirty="0" smtClean="0">
                <a:solidFill>
                  <a:srgbClr val="FFFFFF"/>
                </a:solidFill>
                <a:latin typeface="Arial"/>
                <a:cs typeface="Arial"/>
              </a:rPr>
              <a:t>P</a:t>
            </a:r>
            <a:r>
              <a:rPr sz="1000" spc="-5" dirty="0" smtClean="0">
                <a:solidFill>
                  <a:srgbClr val="FFFFFF"/>
                </a:solidFill>
                <a:latin typeface="Arial"/>
                <a:cs typeface="Arial"/>
              </a:rPr>
              <a:t>ue</a:t>
            </a:r>
            <a:r>
              <a:rPr sz="1000" spc="-10" dirty="0" smtClean="0">
                <a:solidFill>
                  <a:srgbClr val="FFFFFF"/>
                </a:solidFill>
                <a:latin typeface="Arial"/>
                <a:cs typeface="Arial"/>
              </a:rPr>
              <a:t>n</a:t>
            </a:r>
            <a:r>
              <a:rPr sz="1000" spc="67" dirty="0" smtClean="0">
                <a:solidFill>
                  <a:srgbClr val="FFFFFF"/>
                </a:solidFill>
                <a:latin typeface="Arial"/>
                <a:cs typeface="Arial"/>
              </a:rPr>
              <a:t>t</a:t>
            </a:r>
            <a:r>
              <a:rPr sz="1000" spc="-44" dirty="0" smtClean="0">
                <a:solidFill>
                  <a:srgbClr val="FFFFFF"/>
                </a:solidFill>
                <a:latin typeface="Arial"/>
                <a:cs typeface="Arial"/>
              </a:rPr>
              <a:t>e</a:t>
            </a:r>
            <a:r>
              <a:rPr sz="1000" spc="-69" dirty="0" smtClean="0">
                <a:solidFill>
                  <a:srgbClr val="FFFFFF"/>
                </a:solidFill>
                <a:latin typeface="Arial"/>
                <a:cs typeface="Arial"/>
              </a:rPr>
              <a:t> </a:t>
            </a:r>
            <a:r>
              <a:rPr sz="1000" spc="-42" dirty="0" smtClean="0">
                <a:solidFill>
                  <a:srgbClr val="FFFFFF"/>
                </a:solidFill>
                <a:latin typeface="Arial"/>
                <a:cs typeface="Arial"/>
              </a:rPr>
              <a:t>P</a:t>
            </a:r>
            <a:r>
              <a:rPr sz="1000" spc="-22" dirty="0" smtClean="0">
                <a:solidFill>
                  <a:srgbClr val="FFFFFF"/>
                </a:solidFill>
                <a:latin typeface="Arial"/>
                <a:cs typeface="Arial"/>
              </a:rPr>
              <a:t>ied</a:t>
            </a:r>
            <a:r>
              <a:rPr sz="1000" spc="-25" dirty="0" smtClean="0">
                <a:solidFill>
                  <a:srgbClr val="FFFFFF"/>
                </a:solidFill>
                <a:latin typeface="Arial"/>
                <a:cs typeface="Arial"/>
              </a:rPr>
              <a:t>r</a:t>
            </a:r>
            <a:r>
              <a:rPr sz="1000" spc="-27" dirty="0" smtClean="0">
                <a:solidFill>
                  <a:srgbClr val="FFFFFF"/>
                </a:solidFill>
                <a:latin typeface="Arial"/>
                <a:cs typeface="Arial"/>
              </a:rPr>
              <a:t>a</a:t>
            </a:r>
            <a:r>
              <a:rPr sz="1000" spc="-56" dirty="0" smtClean="0">
                <a:solidFill>
                  <a:srgbClr val="FFFFFF"/>
                </a:solidFill>
                <a:latin typeface="Arial"/>
                <a:cs typeface="Arial"/>
              </a:rPr>
              <a:t> </a:t>
            </a:r>
            <a:r>
              <a:rPr sz="1000" spc="-25" dirty="0" smtClean="0">
                <a:solidFill>
                  <a:srgbClr val="FFFFFF"/>
                </a:solidFill>
                <a:latin typeface="Arial"/>
                <a:cs typeface="Arial"/>
              </a:rPr>
              <a:t>Lima-</a:t>
            </a:r>
            <a:r>
              <a:rPr sz="1000" spc="-44" dirty="0" smtClean="0">
                <a:solidFill>
                  <a:srgbClr val="FFFFFF"/>
                </a:solidFill>
                <a:latin typeface="Arial"/>
                <a:cs typeface="Arial"/>
              </a:rPr>
              <a:t> </a:t>
            </a:r>
            <a:r>
              <a:rPr sz="1000" spc="-138" dirty="0" smtClean="0">
                <a:solidFill>
                  <a:srgbClr val="FFFFFF"/>
                </a:solidFill>
                <a:latin typeface="Arial"/>
                <a:cs typeface="Arial"/>
              </a:rPr>
              <a:t>P</a:t>
            </a:r>
            <a:r>
              <a:rPr sz="1000" spc="-4" dirty="0" smtClean="0">
                <a:solidFill>
                  <a:srgbClr val="FFFFFF"/>
                </a:solidFill>
                <a:latin typeface="Arial"/>
                <a:cs typeface="Arial"/>
              </a:rPr>
              <a:t>erú</a:t>
            </a:r>
            <a:endParaRPr sz="1000" dirty="0">
              <a:latin typeface="Arial"/>
              <a:cs typeface="Arial"/>
            </a:endParaRPr>
          </a:p>
          <a:p>
            <a:pPr marL="12700">
              <a:lnSpc>
                <a:spcPct val="95825"/>
              </a:lnSpc>
            </a:pPr>
            <a:r>
              <a:rPr sz="1000" spc="-101" dirty="0" smtClean="0">
                <a:solidFill>
                  <a:srgbClr val="FFFFFF"/>
                </a:solidFill>
                <a:latin typeface="Arial"/>
                <a:cs typeface="Arial"/>
              </a:rPr>
              <a:t>T</a:t>
            </a:r>
            <a:r>
              <a:rPr sz="1000" spc="-22" dirty="0" smtClean="0">
                <a:solidFill>
                  <a:srgbClr val="FFFFFF"/>
                </a:solidFill>
                <a:latin typeface="Arial"/>
                <a:cs typeface="Arial"/>
              </a:rPr>
              <a:t>elé</a:t>
            </a:r>
            <a:r>
              <a:rPr sz="1000" spc="-23" dirty="0" smtClean="0">
                <a:solidFill>
                  <a:srgbClr val="FFFFFF"/>
                </a:solidFill>
                <a:latin typeface="Arial"/>
                <a:cs typeface="Arial"/>
              </a:rPr>
              <a:t>f</a:t>
            </a:r>
            <a:r>
              <a:rPr sz="1000" spc="-24" dirty="0" smtClean="0">
                <a:solidFill>
                  <a:srgbClr val="FFFFFF"/>
                </a:solidFill>
                <a:latin typeface="Arial"/>
                <a:cs typeface="Arial"/>
              </a:rPr>
              <a:t>onos:</a:t>
            </a:r>
            <a:r>
              <a:rPr sz="1000" spc="-46" dirty="0" smtClean="0">
                <a:solidFill>
                  <a:srgbClr val="FFFFFF"/>
                </a:solidFill>
                <a:latin typeface="Arial"/>
                <a:cs typeface="Arial"/>
              </a:rPr>
              <a:t> </a:t>
            </a:r>
            <a:r>
              <a:rPr sz="1000" spc="-26" dirty="0" smtClean="0">
                <a:solidFill>
                  <a:srgbClr val="FFFFFF"/>
                </a:solidFill>
                <a:latin typeface="Arial"/>
                <a:cs typeface="Arial"/>
              </a:rPr>
              <a:t>551-1055</a:t>
            </a:r>
            <a:r>
              <a:rPr sz="1000" spc="-27"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551-1212</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551-2052</a:t>
            </a:r>
            <a:r>
              <a:rPr sz="1000" spc="-69" dirty="0" smtClean="0">
                <a:solidFill>
                  <a:srgbClr val="FFFFFF"/>
                </a:solidFill>
                <a:latin typeface="Arial"/>
                <a:cs typeface="Arial"/>
              </a:rPr>
              <a:t> </a:t>
            </a:r>
            <a:r>
              <a:rPr sz="1000" spc="-86" dirty="0" smtClean="0">
                <a:solidFill>
                  <a:srgbClr val="FFFFFF"/>
                </a:solidFill>
                <a:latin typeface="Arial"/>
                <a:cs typeface="Arial"/>
              </a:rPr>
              <a:t>R</a:t>
            </a:r>
            <a:r>
              <a:rPr sz="1000" spc="-93" dirty="0" smtClean="0">
                <a:solidFill>
                  <a:srgbClr val="FFFFFF"/>
                </a:solidFill>
                <a:latin typeface="Arial"/>
                <a:cs typeface="Arial"/>
              </a:rPr>
              <a:t>P</a:t>
            </a:r>
            <a:r>
              <a:rPr sz="1000" spc="-66" dirty="0" smtClean="0">
                <a:solidFill>
                  <a:srgbClr val="FFFFFF"/>
                </a:solidFill>
                <a:latin typeface="Arial"/>
                <a:cs typeface="Arial"/>
              </a:rPr>
              <a:t>M:</a:t>
            </a:r>
            <a:r>
              <a:rPr sz="1000" spc="-91" dirty="0" smtClean="0">
                <a:solidFill>
                  <a:srgbClr val="FFFFFF"/>
                </a:solidFill>
                <a:latin typeface="Arial"/>
                <a:cs typeface="Arial"/>
              </a:rPr>
              <a:t> </a:t>
            </a:r>
            <a:r>
              <a:rPr sz="1000" spc="-66" dirty="0" smtClean="0">
                <a:solidFill>
                  <a:srgbClr val="FFFFFF"/>
                </a:solidFill>
                <a:latin typeface="Arial"/>
                <a:cs typeface="Arial"/>
              </a:rPr>
              <a:t>#541338</a:t>
            </a:r>
            <a:r>
              <a:rPr sz="1000" spc="-33" dirty="0" smtClean="0">
                <a:solidFill>
                  <a:srgbClr val="FFFFFF"/>
                </a:solidFill>
                <a:latin typeface="Arial"/>
                <a:cs typeface="Arial"/>
              </a:rPr>
              <a:t> </a:t>
            </a:r>
            <a:r>
              <a:rPr sz="1000" spc="-3"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2" dirty="0" smtClean="0">
                <a:solidFill>
                  <a:srgbClr val="FFFFFF"/>
                </a:solidFill>
                <a:latin typeface="Arial"/>
                <a:cs typeface="Arial"/>
              </a:rPr>
              <a:t>#541339</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#558887</a:t>
            </a:r>
            <a:endParaRPr sz="1000" dirty="0">
              <a:latin typeface="Arial"/>
              <a:cs typeface="Arial"/>
            </a:endParaRPr>
          </a:p>
          <a:p>
            <a:pPr marL="12700" marR="19050">
              <a:lnSpc>
                <a:spcPct val="95825"/>
              </a:lnSpc>
              <a:spcBef>
                <a:spcPts val="50"/>
              </a:spcBef>
            </a:pPr>
            <a:r>
              <a:rPr sz="1000" spc="-50" dirty="0" smtClean="0">
                <a:solidFill>
                  <a:srgbClr val="FFFFFF"/>
                </a:solidFill>
                <a:latin typeface="Arial"/>
                <a:cs typeface="Arial"/>
              </a:rPr>
              <a:t>N</a:t>
            </a:r>
            <a:r>
              <a:rPr sz="1000" spc="-48" dirty="0" smtClean="0">
                <a:solidFill>
                  <a:srgbClr val="FFFFFF"/>
                </a:solidFill>
                <a:latin typeface="Arial"/>
                <a:cs typeface="Arial"/>
              </a:rPr>
              <a:t>e</a:t>
            </a:r>
            <a:r>
              <a:rPr sz="1000" spc="4" dirty="0" smtClean="0">
                <a:solidFill>
                  <a:srgbClr val="FFFFFF"/>
                </a:solidFill>
                <a:latin typeface="Arial"/>
                <a:cs typeface="Arial"/>
              </a:rPr>
              <a:t>x</a:t>
            </a:r>
            <a:r>
              <a:rPr sz="1000" spc="67" dirty="0" smtClean="0">
                <a:solidFill>
                  <a:srgbClr val="FFFFFF"/>
                </a:solidFill>
                <a:latin typeface="Arial"/>
                <a:cs typeface="Arial"/>
              </a:rPr>
              <a:t>t</a:t>
            </a:r>
            <a:r>
              <a:rPr sz="1000" spc="-17" dirty="0" smtClean="0">
                <a:solidFill>
                  <a:srgbClr val="FFFFFF"/>
                </a:solidFill>
                <a:latin typeface="Arial"/>
                <a:cs typeface="Arial"/>
              </a:rPr>
              <a:t>el:</a:t>
            </a:r>
            <a:r>
              <a:rPr sz="1000" spc="-69" dirty="0" smtClean="0">
                <a:solidFill>
                  <a:srgbClr val="FFFFFF"/>
                </a:solidFill>
                <a:latin typeface="Arial"/>
                <a:cs typeface="Arial"/>
              </a:rPr>
              <a:t> </a:t>
            </a:r>
            <a:r>
              <a:rPr lang="es-ES" sz="1000" spc="-16" dirty="0" smtClean="0">
                <a:solidFill>
                  <a:srgbClr val="FFFFFF"/>
                </a:solidFill>
                <a:latin typeface="Arial"/>
                <a:cs typeface="Arial"/>
              </a:rPr>
              <a:t>404*9564 / 130*4219 </a:t>
            </a:r>
            <a:r>
              <a:rPr sz="1000" spc="-78" dirty="0" err="1" smtClean="0">
                <a:solidFill>
                  <a:srgbClr val="FFFFFF"/>
                </a:solidFill>
                <a:latin typeface="Arial"/>
                <a:cs typeface="Arial"/>
              </a:rPr>
              <a:t>C</a:t>
            </a:r>
            <a:r>
              <a:rPr sz="1000" spc="-31" dirty="0" err="1" smtClean="0">
                <a:solidFill>
                  <a:srgbClr val="FFFFFF"/>
                </a:solidFill>
                <a:latin typeface="Arial"/>
                <a:cs typeface="Arial"/>
              </a:rPr>
              <a:t>el</a:t>
            </a:r>
            <a:r>
              <a:rPr sz="1000" spc="-31" dirty="0" smtClean="0">
                <a:solidFill>
                  <a:srgbClr val="FFFFFF"/>
                </a:solidFill>
                <a:latin typeface="Arial"/>
                <a:cs typeface="Arial"/>
              </a:rPr>
              <a:t>:</a:t>
            </a:r>
            <a:r>
              <a:rPr sz="1000" spc="-101" dirty="0" smtClean="0">
                <a:solidFill>
                  <a:srgbClr val="FFFFFF"/>
                </a:solidFill>
                <a:latin typeface="Arial"/>
                <a:cs typeface="Arial"/>
              </a:rPr>
              <a:t> </a:t>
            </a:r>
            <a:r>
              <a:rPr sz="1000" spc="-50" dirty="0" smtClean="0">
                <a:solidFill>
                  <a:srgbClr val="FFFFFF"/>
                </a:solidFill>
                <a:latin typeface="Arial"/>
                <a:cs typeface="Arial"/>
              </a:rPr>
              <a:t>998039933</a:t>
            </a:r>
            <a:r>
              <a:rPr sz="1000" spc="180"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998039966</a:t>
            </a:r>
            <a:endParaRPr sz="1000" dirty="0">
              <a:latin typeface="Arial"/>
              <a:cs typeface="Arial"/>
            </a:endParaRPr>
          </a:p>
          <a:p>
            <a:pPr marL="12700" marR="19050">
              <a:lnSpc>
                <a:spcPct val="95825"/>
              </a:lnSpc>
              <a:spcBef>
                <a:spcPts val="50"/>
              </a:spcBef>
            </a:pPr>
            <a:r>
              <a:rPr sz="1000" spc="-39" dirty="0" smtClean="0">
                <a:solidFill>
                  <a:srgbClr val="FFFFFF"/>
                </a:solidFill>
                <a:latin typeface="Arial"/>
                <a:cs typeface="Arial"/>
              </a:rPr>
              <a:t>E-mail:</a:t>
            </a:r>
            <a:r>
              <a:rPr sz="1000" spc="23" dirty="0" smtClean="0">
                <a:solidFill>
                  <a:srgbClr val="FFFFFF"/>
                </a:solidFill>
                <a:latin typeface="Arial"/>
                <a:cs typeface="Arial"/>
              </a:rPr>
              <a:t> </a:t>
            </a:r>
            <a:r>
              <a:rPr sz="1000" spc="-45" dirty="0" smtClean="0">
                <a:solidFill>
                  <a:srgbClr val="FFFFFF"/>
                </a:solidFill>
                <a:latin typeface="Arial"/>
                <a:cs typeface="Arial"/>
                <a:hlinkClick r:id="rId4"/>
              </a:rPr>
              <a:t>fase@faset</a:t>
            </a:r>
            <a:r>
              <a:rPr sz="1000" spc="-38" dirty="0" smtClean="0">
                <a:solidFill>
                  <a:srgbClr val="FFFFFF"/>
                </a:solidFill>
                <a:latin typeface="Arial"/>
                <a:cs typeface="Arial"/>
                <a:hlinkClick r:id="rId4"/>
              </a:rPr>
              <a:t>r</a:t>
            </a:r>
            <a:r>
              <a:rPr sz="1000" spc="-41" dirty="0" smtClean="0">
                <a:solidFill>
                  <a:srgbClr val="FFFFFF"/>
                </a:solidFill>
                <a:latin typeface="Arial"/>
                <a:cs typeface="Arial"/>
                <a:hlinkClick r:id="rId4"/>
              </a:rPr>
              <a:t>on.</a:t>
            </a:r>
            <a:r>
              <a:rPr sz="1000" spc="-53" dirty="0" smtClean="0">
                <a:solidFill>
                  <a:srgbClr val="FFFFFF"/>
                </a:solidFill>
                <a:latin typeface="Arial"/>
                <a:cs typeface="Arial"/>
                <a:hlinkClick r:id="rId4"/>
              </a:rPr>
              <a:t>c</a:t>
            </a:r>
            <a:r>
              <a:rPr sz="1000" spc="-62" dirty="0" smtClean="0">
                <a:solidFill>
                  <a:srgbClr val="FFFFFF"/>
                </a:solidFill>
                <a:latin typeface="Arial"/>
                <a:cs typeface="Arial"/>
                <a:hlinkClick r:id="rId4"/>
              </a:rPr>
              <a:t>om</a:t>
            </a:r>
            <a:r>
              <a:rPr sz="1000" spc="215" dirty="0" smtClean="0">
                <a:solidFill>
                  <a:srgbClr val="FFFFFF"/>
                </a:solidFill>
                <a:latin typeface="Arial"/>
                <a:cs typeface="Arial"/>
                <a:hlinkClick r:id="rId4"/>
              </a:rPr>
              <a:t> </a:t>
            </a:r>
            <a:r>
              <a:rPr sz="1000" spc="-25" dirty="0" smtClean="0">
                <a:solidFill>
                  <a:srgbClr val="FFFFFF"/>
                </a:solidFill>
                <a:latin typeface="Arial"/>
                <a:cs typeface="Arial"/>
              </a:rPr>
              <a:t>;</a:t>
            </a:r>
            <a:r>
              <a:rPr sz="1000" spc="-89" dirty="0" smtClean="0">
                <a:solidFill>
                  <a:srgbClr val="FFFFFF"/>
                </a:solidFill>
                <a:latin typeface="Arial"/>
                <a:cs typeface="Arial"/>
              </a:rPr>
              <a:t> </a:t>
            </a:r>
            <a:r>
              <a:rPr sz="1000" spc="-14" dirty="0" smtClean="0">
                <a:solidFill>
                  <a:srgbClr val="FFFFFF"/>
                </a:solidFill>
                <a:latin typeface="Arial"/>
                <a:cs typeface="Arial"/>
                <a:hlinkClick r:id="rId5"/>
              </a:rPr>
              <a:t>v</a:t>
            </a:r>
            <a:r>
              <a:rPr sz="1000" spc="0" dirty="0" smtClean="0">
                <a:solidFill>
                  <a:srgbClr val="FFFFFF"/>
                </a:solidFill>
                <a:latin typeface="Arial"/>
                <a:cs typeface="Arial"/>
                <a:hlinkClick r:id="rId5"/>
              </a:rPr>
              <a:t>e</a:t>
            </a:r>
            <a:r>
              <a:rPr sz="1000" spc="-4" dirty="0" smtClean="0">
                <a:solidFill>
                  <a:srgbClr val="FFFFFF"/>
                </a:solidFill>
                <a:latin typeface="Arial"/>
                <a:cs typeface="Arial"/>
                <a:hlinkClick r:id="rId5"/>
              </a:rPr>
              <a:t>n</a:t>
            </a:r>
            <a:r>
              <a:rPr sz="1000" spc="0" dirty="0" smtClean="0">
                <a:solidFill>
                  <a:srgbClr val="FFFFFF"/>
                </a:solidFill>
                <a:latin typeface="Arial"/>
                <a:cs typeface="Arial"/>
                <a:hlinkClick r:id="rId5"/>
              </a:rPr>
              <a:t>tas@faset</a:t>
            </a:r>
            <a:r>
              <a:rPr sz="1000" spc="-9" dirty="0" smtClean="0">
                <a:solidFill>
                  <a:srgbClr val="FFFFFF"/>
                </a:solidFill>
                <a:latin typeface="Arial"/>
                <a:cs typeface="Arial"/>
                <a:hlinkClick r:id="rId5"/>
              </a:rPr>
              <a:t>r</a:t>
            </a:r>
            <a:r>
              <a:rPr sz="1000" spc="0" dirty="0" smtClean="0">
                <a:solidFill>
                  <a:srgbClr val="FFFFFF"/>
                </a:solidFill>
                <a:latin typeface="Arial"/>
                <a:cs typeface="Arial"/>
                <a:hlinkClick r:id="rId5"/>
              </a:rPr>
              <a:t>on.</a:t>
            </a:r>
            <a:r>
              <a:rPr sz="1000" spc="-9" dirty="0" smtClean="0">
                <a:solidFill>
                  <a:srgbClr val="FFFFFF"/>
                </a:solidFill>
                <a:latin typeface="Arial"/>
                <a:cs typeface="Arial"/>
                <a:hlinkClick r:id="rId5"/>
              </a:rPr>
              <a:t>c</a:t>
            </a:r>
            <a:r>
              <a:rPr sz="1000" spc="0" dirty="0" smtClean="0">
                <a:solidFill>
                  <a:srgbClr val="FFFFFF"/>
                </a:solidFill>
                <a:latin typeface="Arial"/>
                <a:cs typeface="Arial"/>
                <a:hlinkClick r:id="rId5"/>
              </a:rPr>
              <a:t>om</a:t>
            </a:r>
            <a:endParaRPr sz="1000" dirty="0">
              <a:latin typeface="Arial"/>
              <a:cs typeface="Arial"/>
            </a:endParaRPr>
          </a:p>
          <a:p>
            <a:pPr marL="12700" marR="19050">
              <a:lnSpc>
                <a:spcPct val="95825"/>
              </a:lnSpc>
              <a:spcBef>
                <a:spcPts val="50"/>
              </a:spcBef>
            </a:pPr>
            <a:r>
              <a:rPr sz="1000" b="1" i="1" spc="19" dirty="0" smtClean="0">
                <a:solidFill>
                  <a:srgbClr val="FFFFFF"/>
                </a:solidFill>
                <a:latin typeface="Arial"/>
                <a:cs typeface="Arial"/>
                <a:hlinkClick r:id="rId6"/>
              </a:rPr>
              <a:t>ww</a:t>
            </a:r>
            <a:r>
              <a:rPr sz="1000" b="1" i="1" spc="-44" dirty="0" smtClean="0">
                <a:solidFill>
                  <a:srgbClr val="FFFFFF"/>
                </a:solidFill>
                <a:latin typeface="Arial"/>
                <a:cs typeface="Arial"/>
                <a:hlinkClick r:id="rId6"/>
              </a:rPr>
              <a:t>w</a:t>
            </a:r>
            <a:r>
              <a:rPr sz="1000" b="1" i="1" spc="0" dirty="0" smtClean="0">
                <a:solidFill>
                  <a:srgbClr val="FFFFFF"/>
                </a:solidFill>
                <a:latin typeface="Arial"/>
                <a:cs typeface="Arial"/>
                <a:hlinkClick r:id="rId6"/>
              </a:rPr>
              <a:t>.</a:t>
            </a:r>
            <a:r>
              <a:rPr sz="1000" b="1" i="1" spc="-9" dirty="0" smtClean="0">
                <a:solidFill>
                  <a:srgbClr val="FFFFFF"/>
                </a:solidFill>
                <a:latin typeface="Arial"/>
                <a:cs typeface="Arial"/>
                <a:hlinkClick r:id="rId6"/>
              </a:rPr>
              <a:t>f</a:t>
            </a:r>
            <a:r>
              <a:rPr sz="1000" b="1" i="1" spc="0" dirty="0" smtClean="0">
                <a:solidFill>
                  <a:srgbClr val="FFFFFF"/>
                </a:solidFill>
                <a:latin typeface="Arial"/>
                <a:cs typeface="Arial"/>
                <a:hlinkClick r:id="rId6"/>
              </a:rPr>
              <a:t>asetron.</a:t>
            </a:r>
            <a:r>
              <a:rPr sz="1000" b="1" i="1" spc="-9" dirty="0" smtClean="0">
                <a:solidFill>
                  <a:srgbClr val="FFFFFF"/>
                </a:solidFill>
                <a:latin typeface="Arial"/>
                <a:cs typeface="Arial"/>
                <a:hlinkClick r:id="rId6"/>
              </a:rPr>
              <a:t>c</a:t>
            </a:r>
            <a:r>
              <a:rPr sz="1000" b="1" i="1" spc="0" dirty="0" smtClean="0">
                <a:solidFill>
                  <a:srgbClr val="FFFFFF"/>
                </a:solidFill>
                <a:latin typeface="Arial"/>
                <a:cs typeface="Arial"/>
                <a:hlinkClick r:id="rId6"/>
              </a:rPr>
              <a:t>om</a:t>
            </a:r>
            <a:endParaRPr sz="1000" dirty="0">
              <a:latin typeface="Arial"/>
              <a:cs typeface="Arial"/>
            </a:endParaRPr>
          </a:p>
        </p:txBody>
      </p:sp>
      <p:sp>
        <p:nvSpPr>
          <p:cNvPr id="14" name="object 14"/>
          <p:cNvSpPr txBox="1"/>
          <p:nvPr/>
        </p:nvSpPr>
        <p:spPr>
          <a:xfrm>
            <a:off x="0" y="1508404"/>
            <a:ext cx="608418" cy="4397616"/>
          </a:xfrm>
          <a:prstGeom prst="rect">
            <a:avLst/>
          </a:prstGeom>
        </p:spPr>
        <p:txBody>
          <a:bodyPr wrap="square" lIns="0" tIns="0" rIns="0" bIns="0" rtlCol="0">
            <a:noAutofit/>
          </a:bodyPr>
          <a:lstStyle/>
          <a:p>
            <a:pPr marL="25400">
              <a:lnSpc>
                <a:spcPts val="1000"/>
              </a:lnSpc>
            </a:pPr>
            <a:endParaRPr sz="1000" dirty="0"/>
          </a:p>
        </p:txBody>
      </p:sp>
      <p:sp>
        <p:nvSpPr>
          <p:cNvPr id="15" name="object 15"/>
          <p:cNvSpPr txBox="1"/>
          <p:nvPr/>
        </p:nvSpPr>
        <p:spPr>
          <a:xfrm>
            <a:off x="608418" y="1508404"/>
            <a:ext cx="8421624" cy="4397616"/>
          </a:xfrm>
          <a:prstGeom prst="rect">
            <a:avLst/>
          </a:prstGeom>
        </p:spPr>
        <p:txBody>
          <a:bodyPr wrap="square" lIns="0" tIns="0" rIns="0" bIns="0" rtlCol="0">
            <a:noAutofit/>
          </a:bodyPr>
          <a:lstStyle/>
          <a:p>
            <a:pPr marL="25400">
              <a:lnSpc>
                <a:spcPts val="1000"/>
              </a:lnSpc>
            </a:pPr>
            <a:endParaRPr sz="1000" dirty="0"/>
          </a:p>
        </p:txBody>
      </p:sp>
      <p:sp>
        <p:nvSpPr>
          <p:cNvPr id="16" name="object 16"/>
          <p:cNvSpPr txBox="1"/>
          <p:nvPr/>
        </p:nvSpPr>
        <p:spPr>
          <a:xfrm>
            <a:off x="9030042" y="1508404"/>
            <a:ext cx="113957" cy="4397616"/>
          </a:xfrm>
          <a:prstGeom prst="rect">
            <a:avLst/>
          </a:prstGeom>
        </p:spPr>
        <p:txBody>
          <a:bodyPr wrap="square" lIns="0" tIns="0" rIns="0" bIns="0" rtlCol="0">
            <a:noAutofit/>
          </a:bodyPr>
          <a:lstStyle/>
          <a:p>
            <a:pPr marL="25400">
              <a:lnSpc>
                <a:spcPts val="1000"/>
              </a:lnSpc>
            </a:pPr>
            <a:endParaRPr sz="1000" dirty="0"/>
          </a:p>
        </p:txBody>
      </p:sp>
      <p:sp>
        <p:nvSpPr>
          <p:cNvPr id="19" name="object 9">
            <a:hlinkClick r:id="rId7"/>
          </p:cNvPr>
          <p:cNvSpPr/>
          <p:nvPr/>
        </p:nvSpPr>
        <p:spPr>
          <a:xfrm>
            <a:off x="4699650" y="5855322"/>
            <a:ext cx="1622549" cy="675462"/>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22" name="object 8">
            <a:hlinkClick r:id="rId9"/>
          </p:cNvPr>
          <p:cNvSpPr/>
          <p:nvPr/>
        </p:nvSpPr>
        <p:spPr>
          <a:xfrm>
            <a:off x="7449480" y="6129744"/>
            <a:ext cx="627808" cy="562010"/>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pic>
        <p:nvPicPr>
          <p:cNvPr id="23" name="Picture 10" descr="http://ztona.org/wp-content/uploads/2_facebook_logo.jpg">
            <a:hlinkClick r:id="rId7"/>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6736886" y="6129744"/>
            <a:ext cx="578314" cy="582202"/>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2 Imagen"/>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1000" y="2089948"/>
            <a:ext cx="2600916" cy="3767927"/>
          </a:xfrm>
          <a:prstGeom prst="rect">
            <a:avLst/>
          </a:prstGeom>
          <a:effectLst>
            <a:glow rad="139700">
              <a:schemeClr val="accent1">
                <a:satMod val="175000"/>
                <a:alpha val="40000"/>
              </a:schemeClr>
            </a:glow>
          </a:effectLst>
        </p:spPr>
      </p:pic>
      <p:pic>
        <p:nvPicPr>
          <p:cNvPr id="6" name="5 Image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00400" y="2106354"/>
            <a:ext cx="2640258" cy="3737778"/>
          </a:xfrm>
          <a:prstGeom prst="rect">
            <a:avLst/>
          </a:prstGeom>
          <a:effectLst>
            <a:glow rad="139700">
              <a:schemeClr val="accent1">
                <a:satMod val="175000"/>
                <a:alpha val="40000"/>
              </a:schemeClr>
            </a:glow>
          </a:effectLst>
        </p:spPr>
      </p:pic>
      <p:pic>
        <p:nvPicPr>
          <p:cNvPr id="10" name="9 Imagen"/>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96000" y="2129623"/>
            <a:ext cx="2698339" cy="3737777"/>
          </a:xfrm>
          <a:prstGeom prst="rect">
            <a:avLst/>
          </a:prstGeom>
          <a:effectLst>
            <a:glow rad="139700">
              <a:schemeClr val="accent1">
                <a:satMod val="175000"/>
                <a:alpha val="40000"/>
              </a:schemeClr>
            </a:glow>
          </a:effectLst>
        </p:spPr>
      </p:pic>
      <p:sp>
        <p:nvSpPr>
          <p:cNvPr id="20" name="object 16"/>
          <p:cNvSpPr txBox="1"/>
          <p:nvPr/>
        </p:nvSpPr>
        <p:spPr>
          <a:xfrm>
            <a:off x="9525" y="1546899"/>
            <a:ext cx="9134475" cy="510501"/>
          </a:xfrm>
          <a:prstGeom prst="rect">
            <a:avLst/>
          </a:prstGeom>
        </p:spPr>
        <p:txBody>
          <a:bodyPr wrap="square" lIns="0" tIns="0" rIns="0" bIns="0" rtlCol="0">
            <a:noAutofit/>
          </a:bodyPr>
          <a:lstStyle/>
          <a:p>
            <a:pPr marL="19519" algn="ctr">
              <a:lnSpc>
                <a:spcPts val="3130"/>
              </a:lnSpc>
              <a:spcBef>
                <a:spcPts val="156"/>
              </a:spcBef>
            </a:pPr>
            <a:r>
              <a:rPr lang="es-ES" sz="3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a:rPr>
              <a:t>CERTIFICADOS DE CALIBRACIÓN</a:t>
            </a:r>
            <a:endParaRPr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a:endParaRPr>
          </a:p>
        </p:txBody>
      </p:sp>
      <p:sp>
        <p:nvSpPr>
          <p:cNvPr id="21" name="object 4"/>
          <p:cNvSpPr/>
          <p:nvPr/>
        </p:nvSpPr>
        <p:spPr>
          <a:xfrm>
            <a:off x="0" y="590602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sp>
        <p:nvSpPr>
          <p:cNvPr id="24" name="object 4"/>
          <p:cNvSpPr/>
          <p:nvPr/>
        </p:nvSpPr>
        <p:spPr>
          <a:xfrm>
            <a:off x="0" y="198120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pic>
        <p:nvPicPr>
          <p:cNvPr id="17" name="16 Imagen">
            <a:hlinkClick r:id="rId6"/>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24827"/>
            <a:ext cx="5510923" cy="16250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8000">
        <p:split orient="vert"/>
      </p:transition>
    </mc:Choice>
    <mc:Fallback xmlns="">
      <p:transition spd="slow" advTm="8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5" name="object 5"/>
          <p:cNvSpPr/>
          <p:nvPr/>
        </p:nvSpPr>
        <p:spPr>
          <a:xfrm>
            <a:off x="5867999" y="228326"/>
            <a:ext cx="3042000" cy="119034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11" name="object 11"/>
          <p:cNvSpPr txBox="1"/>
          <p:nvPr/>
        </p:nvSpPr>
        <p:spPr>
          <a:xfrm>
            <a:off x="257299" y="6029907"/>
            <a:ext cx="4327868" cy="761684"/>
          </a:xfrm>
          <a:prstGeom prst="rect">
            <a:avLst/>
          </a:prstGeom>
        </p:spPr>
        <p:txBody>
          <a:bodyPr wrap="square" lIns="0" tIns="0" rIns="0" bIns="0" rtlCol="0">
            <a:noAutofit/>
          </a:bodyPr>
          <a:lstStyle/>
          <a:p>
            <a:pPr marL="12700" marR="19050">
              <a:lnSpc>
                <a:spcPts val="1105"/>
              </a:lnSpc>
              <a:spcBef>
                <a:spcPts val="55"/>
              </a:spcBef>
            </a:pPr>
            <a:r>
              <a:rPr sz="1000" spc="-81" dirty="0" smtClean="0">
                <a:solidFill>
                  <a:srgbClr val="FFFFFF"/>
                </a:solidFill>
                <a:latin typeface="Arial"/>
                <a:cs typeface="Arial"/>
              </a:rPr>
              <a:t>C</a:t>
            </a:r>
            <a:r>
              <a:rPr sz="1000" spc="-38" dirty="0" smtClean="0">
                <a:solidFill>
                  <a:srgbClr val="FFFFFF"/>
                </a:solidFill>
                <a:latin typeface="Arial"/>
                <a:cs typeface="Arial"/>
              </a:rPr>
              <a:t>alle</a:t>
            </a:r>
            <a:r>
              <a:rPr sz="1000" spc="-11" dirty="0" smtClean="0">
                <a:solidFill>
                  <a:srgbClr val="FFFFFF"/>
                </a:solidFill>
                <a:latin typeface="Arial"/>
                <a:cs typeface="Arial"/>
              </a:rPr>
              <a:t> </a:t>
            </a:r>
            <a:r>
              <a:rPr sz="1000" spc="-42" dirty="0" smtClean="0">
                <a:solidFill>
                  <a:srgbClr val="FFFFFF"/>
                </a:solidFill>
                <a:latin typeface="Arial"/>
                <a:cs typeface="Arial"/>
              </a:rPr>
              <a:t>los</a:t>
            </a:r>
            <a:r>
              <a:rPr sz="1000" spc="6" dirty="0" smtClean="0">
                <a:solidFill>
                  <a:srgbClr val="FFFFFF"/>
                </a:solidFill>
                <a:latin typeface="Arial"/>
                <a:cs typeface="Arial"/>
              </a:rPr>
              <a:t> </a:t>
            </a:r>
            <a:r>
              <a:rPr sz="1000" spc="-67" dirty="0" smtClean="0">
                <a:solidFill>
                  <a:srgbClr val="FFFFFF"/>
                </a:solidFill>
                <a:latin typeface="Arial"/>
                <a:cs typeface="Arial"/>
              </a:rPr>
              <a:t>R</a:t>
            </a:r>
            <a:r>
              <a:rPr sz="1000" spc="-48" dirty="0" smtClean="0">
                <a:solidFill>
                  <a:srgbClr val="FFFFFF"/>
                </a:solidFill>
                <a:latin typeface="Arial"/>
                <a:cs typeface="Arial"/>
              </a:rPr>
              <a:t>osales</a:t>
            </a:r>
            <a:r>
              <a:rPr sz="1000" spc="-98" dirty="0" smtClean="0">
                <a:solidFill>
                  <a:srgbClr val="FFFFFF"/>
                </a:solidFill>
                <a:latin typeface="Arial"/>
                <a:cs typeface="Arial"/>
              </a:rPr>
              <a:t> </a:t>
            </a:r>
            <a:r>
              <a:rPr sz="1000" spc="-53" dirty="0" smtClean="0">
                <a:solidFill>
                  <a:srgbClr val="FFFFFF"/>
                </a:solidFill>
                <a:latin typeface="Arial"/>
                <a:cs typeface="Arial"/>
              </a:rPr>
              <a:t>Mz.</a:t>
            </a:r>
            <a:r>
              <a:rPr sz="1000" spc="-21" dirty="0" smtClean="0">
                <a:solidFill>
                  <a:srgbClr val="FFFFFF"/>
                </a:solidFill>
                <a:latin typeface="Arial"/>
                <a:cs typeface="Arial"/>
              </a:rPr>
              <a:t> </a:t>
            </a:r>
            <a:r>
              <a:rPr sz="1000" spc="-72" dirty="0" smtClean="0">
                <a:solidFill>
                  <a:srgbClr val="FFFFFF"/>
                </a:solidFill>
                <a:latin typeface="Arial"/>
                <a:cs typeface="Arial"/>
              </a:rPr>
              <a:t>H</a:t>
            </a:r>
            <a:r>
              <a:rPr sz="1000" spc="-48" dirty="0" smtClean="0">
                <a:solidFill>
                  <a:srgbClr val="FFFFFF"/>
                </a:solidFill>
                <a:latin typeface="Arial"/>
                <a:cs typeface="Arial"/>
              </a:rPr>
              <a:t> </a:t>
            </a:r>
            <a:r>
              <a:rPr sz="1000" spc="-71" dirty="0" smtClean="0">
                <a:solidFill>
                  <a:srgbClr val="FFFFFF"/>
                </a:solidFill>
                <a:latin typeface="Arial"/>
                <a:cs typeface="Arial"/>
              </a:rPr>
              <a:t>L</a:t>
            </a:r>
            <a:r>
              <a:rPr sz="1000" spc="67" dirty="0" smtClean="0">
                <a:solidFill>
                  <a:srgbClr val="FFFFFF"/>
                </a:solidFill>
                <a:latin typeface="Arial"/>
                <a:cs typeface="Arial"/>
              </a:rPr>
              <a:t>t</a:t>
            </a:r>
            <a:r>
              <a:rPr sz="1000" spc="-33" dirty="0" smtClean="0">
                <a:solidFill>
                  <a:srgbClr val="FFFFFF"/>
                </a:solidFill>
                <a:latin typeface="Arial"/>
                <a:cs typeface="Arial"/>
              </a:rPr>
              <a:t>.8</a:t>
            </a:r>
            <a:r>
              <a:rPr sz="1000" spc="-69" dirty="0" smtClean="0">
                <a:solidFill>
                  <a:srgbClr val="FFFFFF"/>
                </a:solidFill>
                <a:latin typeface="Arial"/>
                <a:cs typeface="Arial"/>
              </a:rPr>
              <a:t> </a:t>
            </a:r>
            <a:r>
              <a:rPr sz="1000" spc="-21" dirty="0" smtClean="0">
                <a:solidFill>
                  <a:srgbClr val="FFFFFF"/>
                </a:solidFill>
                <a:latin typeface="Arial"/>
                <a:cs typeface="Arial"/>
              </a:rPr>
              <a:t>Ur</a:t>
            </a:r>
            <a:r>
              <a:rPr sz="1000" spc="-50" dirty="0" smtClean="0">
                <a:solidFill>
                  <a:srgbClr val="FFFFFF"/>
                </a:solidFill>
                <a:latin typeface="Arial"/>
                <a:cs typeface="Arial"/>
              </a:rPr>
              <a:t>b</a:t>
            </a:r>
            <a:r>
              <a:rPr sz="1000" spc="-11" dirty="0" smtClean="0">
                <a:solidFill>
                  <a:srgbClr val="FFFFFF"/>
                </a:solidFill>
                <a:latin typeface="Arial"/>
                <a:cs typeface="Arial"/>
              </a:rPr>
              <a:t>.</a:t>
            </a:r>
            <a:r>
              <a:rPr sz="1000" spc="-56" dirty="0" smtClean="0">
                <a:solidFill>
                  <a:srgbClr val="FFFFFF"/>
                </a:solidFill>
                <a:latin typeface="Arial"/>
                <a:cs typeface="Arial"/>
              </a:rPr>
              <a:t> </a:t>
            </a:r>
            <a:r>
              <a:rPr sz="1000" spc="-158" dirty="0" smtClean="0">
                <a:solidFill>
                  <a:srgbClr val="FFFFFF"/>
                </a:solidFill>
                <a:latin typeface="Arial"/>
                <a:cs typeface="Arial"/>
              </a:rPr>
              <a:t>S</a:t>
            </a:r>
            <a:r>
              <a:rPr sz="1000" spc="0" dirty="0" smtClean="0">
                <a:solidFill>
                  <a:srgbClr val="FFFFFF"/>
                </a:solidFill>
                <a:latin typeface="Arial"/>
                <a:cs typeface="Arial"/>
              </a:rPr>
              <a:t>han</a:t>
            </a:r>
            <a:r>
              <a:rPr sz="1000" spc="-4" dirty="0" smtClean="0">
                <a:solidFill>
                  <a:srgbClr val="FFFFFF"/>
                </a:solidFill>
                <a:latin typeface="Arial"/>
                <a:cs typeface="Arial"/>
              </a:rPr>
              <a:t>g</a:t>
            </a:r>
            <a:r>
              <a:rPr sz="1000" spc="-15" dirty="0" smtClean="0">
                <a:solidFill>
                  <a:srgbClr val="FFFFFF"/>
                </a:solidFill>
                <a:latin typeface="Arial"/>
                <a:cs typeface="Arial"/>
              </a:rPr>
              <a:t>ri-La</a:t>
            </a:r>
            <a:r>
              <a:rPr sz="1000" spc="-69" dirty="0" smtClean="0">
                <a:solidFill>
                  <a:srgbClr val="FFFFFF"/>
                </a:solidFill>
                <a:latin typeface="Arial"/>
                <a:cs typeface="Arial"/>
              </a:rPr>
              <a:t> </a:t>
            </a:r>
            <a:r>
              <a:rPr sz="1000" spc="-123" dirty="0" smtClean="0">
                <a:solidFill>
                  <a:srgbClr val="FFFFFF"/>
                </a:solidFill>
                <a:latin typeface="Arial"/>
                <a:cs typeface="Arial"/>
              </a:rPr>
              <a:t>P</a:t>
            </a:r>
            <a:r>
              <a:rPr sz="1000" spc="-5" dirty="0" smtClean="0">
                <a:solidFill>
                  <a:srgbClr val="FFFFFF"/>
                </a:solidFill>
                <a:latin typeface="Arial"/>
                <a:cs typeface="Arial"/>
              </a:rPr>
              <a:t>ue</a:t>
            </a:r>
            <a:r>
              <a:rPr sz="1000" spc="-10" dirty="0" smtClean="0">
                <a:solidFill>
                  <a:srgbClr val="FFFFFF"/>
                </a:solidFill>
                <a:latin typeface="Arial"/>
                <a:cs typeface="Arial"/>
              </a:rPr>
              <a:t>n</a:t>
            </a:r>
            <a:r>
              <a:rPr sz="1000" spc="67" dirty="0" smtClean="0">
                <a:solidFill>
                  <a:srgbClr val="FFFFFF"/>
                </a:solidFill>
                <a:latin typeface="Arial"/>
                <a:cs typeface="Arial"/>
              </a:rPr>
              <a:t>t</a:t>
            </a:r>
            <a:r>
              <a:rPr sz="1000" spc="-44" dirty="0" smtClean="0">
                <a:solidFill>
                  <a:srgbClr val="FFFFFF"/>
                </a:solidFill>
                <a:latin typeface="Arial"/>
                <a:cs typeface="Arial"/>
              </a:rPr>
              <a:t>e</a:t>
            </a:r>
            <a:r>
              <a:rPr sz="1000" spc="-69" dirty="0" smtClean="0">
                <a:solidFill>
                  <a:srgbClr val="FFFFFF"/>
                </a:solidFill>
                <a:latin typeface="Arial"/>
                <a:cs typeface="Arial"/>
              </a:rPr>
              <a:t> </a:t>
            </a:r>
            <a:r>
              <a:rPr sz="1000" spc="-42" dirty="0" smtClean="0">
                <a:solidFill>
                  <a:srgbClr val="FFFFFF"/>
                </a:solidFill>
                <a:latin typeface="Arial"/>
                <a:cs typeface="Arial"/>
              </a:rPr>
              <a:t>P</a:t>
            </a:r>
            <a:r>
              <a:rPr sz="1000" spc="-22" dirty="0" smtClean="0">
                <a:solidFill>
                  <a:srgbClr val="FFFFFF"/>
                </a:solidFill>
                <a:latin typeface="Arial"/>
                <a:cs typeface="Arial"/>
              </a:rPr>
              <a:t>ied</a:t>
            </a:r>
            <a:r>
              <a:rPr sz="1000" spc="-25" dirty="0" smtClean="0">
                <a:solidFill>
                  <a:srgbClr val="FFFFFF"/>
                </a:solidFill>
                <a:latin typeface="Arial"/>
                <a:cs typeface="Arial"/>
              </a:rPr>
              <a:t>r</a:t>
            </a:r>
            <a:r>
              <a:rPr sz="1000" spc="-27" dirty="0" smtClean="0">
                <a:solidFill>
                  <a:srgbClr val="FFFFFF"/>
                </a:solidFill>
                <a:latin typeface="Arial"/>
                <a:cs typeface="Arial"/>
              </a:rPr>
              <a:t>a</a:t>
            </a:r>
            <a:r>
              <a:rPr sz="1000" spc="-56" dirty="0" smtClean="0">
                <a:solidFill>
                  <a:srgbClr val="FFFFFF"/>
                </a:solidFill>
                <a:latin typeface="Arial"/>
                <a:cs typeface="Arial"/>
              </a:rPr>
              <a:t> </a:t>
            </a:r>
            <a:r>
              <a:rPr sz="1000" spc="-25" dirty="0" smtClean="0">
                <a:solidFill>
                  <a:srgbClr val="FFFFFF"/>
                </a:solidFill>
                <a:latin typeface="Arial"/>
                <a:cs typeface="Arial"/>
              </a:rPr>
              <a:t>Lima-</a:t>
            </a:r>
            <a:r>
              <a:rPr sz="1000" spc="-44" dirty="0" smtClean="0">
                <a:solidFill>
                  <a:srgbClr val="FFFFFF"/>
                </a:solidFill>
                <a:latin typeface="Arial"/>
                <a:cs typeface="Arial"/>
              </a:rPr>
              <a:t> </a:t>
            </a:r>
            <a:r>
              <a:rPr sz="1000" spc="-138" dirty="0" smtClean="0">
                <a:solidFill>
                  <a:srgbClr val="FFFFFF"/>
                </a:solidFill>
                <a:latin typeface="Arial"/>
                <a:cs typeface="Arial"/>
              </a:rPr>
              <a:t>P</a:t>
            </a:r>
            <a:r>
              <a:rPr sz="1000" spc="-4" dirty="0" smtClean="0">
                <a:solidFill>
                  <a:srgbClr val="FFFFFF"/>
                </a:solidFill>
                <a:latin typeface="Arial"/>
                <a:cs typeface="Arial"/>
              </a:rPr>
              <a:t>erú</a:t>
            </a:r>
            <a:endParaRPr sz="1000" dirty="0">
              <a:latin typeface="Arial"/>
              <a:cs typeface="Arial"/>
            </a:endParaRPr>
          </a:p>
          <a:p>
            <a:pPr marL="12700">
              <a:lnSpc>
                <a:spcPct val="95825"/>
              </a:lnSpc>
            </a:pPr>
            <a:r>
              <a:rPr sz="1000" spc="-101" dirty="0" smtClean="0">
                <a:solidFill>
                  <a:srgbClr val="FFFFFF"/>
                </a:solidFill>
                <a:latin typeface="Arial"/>
                <a:cs typeface="Arial"/>
              </a:rPr>
              <a:t>T</a:t>
            </a:r>
            <a:r>
              <a:rPr sz="1000" spc="-22" dirty="0" smtClean="0">
                <a:solidFill>
                  <a:srgbClr val="FFFFFF"/>
                </a:solidFill>
                <a:latin typeface="Arial"/>
                <a:cs typeface="Arial"/>
              </a:rPr>
              <a:t>elé</a:t>
            </a:r>
            <a:r>
              <a:rPr sz="1000" spc="-23" dirty="0" smtClean="0">
                <a:solidFill>
                  <a:srgbClr val="FFFFFF"/>
                </a:solidFill>
                <a:latin typeface="Arial"/>
                <a:cs typeface="Arial"/>
              </a:rPr>
              <a:t>f</a:t>
            </a:r>
            <a:r>
              <a:rPr sz="1000" spc="-24" dirty="0" smtClean="0">
                <a:solidFill>
                  <a:srgbClr val="FFFFFF"/>
                </a:solidFill>
                <a:latin typeface="Arial"/>
                <a:cs typeface="Arial"/>
              </a:rPr>
              <a:t>onos:</a:t>
            </a:r>
            <a:r>
              <a:rPr sz="1000" spc="-46" dirty="0" smtClean="0">
                <a:solidFill>
                  <a:srgbClr val="FFFFFF"/>
                </a:solidFill>
                <a:latin typeface="Arial"/>
                <a:cs typeface="Arial"/>
              </a:rPr>
              <a:t> </a:t>
            </a:r>
            <a:r>
              <a:rPr sz="1000" spc="-26" dirty="0" smtClean="0">
                <a:solidFill>
                  <a:srgbClr val="FFFFFF"/>
                </a:solidFill>
                <a:latin typeface="Arial"/>
                <a:cs typeface="Arial"/>
              </a:rPr>
              <a:t>551-1055</a:t>
            </a:r>
            <a:r>
              <a:rPr sz="1000" spc="-27"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551-1212</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551-2052</a:t>
            </a:r>
            <a:r>
              <a:rPr sz="1000" spc="-69" dirty="0" smtClean="0">
                <a:solidFill>
                  <a:srgbClr val="FFFFFF"/>
                </a:solidFill>
                <a:latin typeface="Arial"/>
                <a:cs typeface="Arial"/>
              </a:rPr>
              <a:t> </a:t>
            </a:r>
            <a:r>
              <a:rPr sz="1000" spc="-86" dirty="0" smtClean="0">
                <a:solidFill>
                  <a:srgbClr val="FFFFFF"/>
                </a:solidFill>
                <a:latin typeface="Arial"/>
                <a:cs typeface="Arial"/>
              </a:rPr>
              <a:t>R</a:t>
            </a:r>
            <a:r>
              <a:rPr sz="1000" spc="-93" dirty="0" smtClean="0">
                <a:solidFill>
                  <a:srgbClr val="FFFFFF"/>
                </a:solidFill>
                <a:latin typeface="Arial"/>
                <a:cs typeface="Arial"/>
              </a:rPr>
              <a:t>P</a:t>
            </a:r>
            <a:r>
              <a:rPr sz="1000" spc="-66" dirty="0" smtClean="0">
                <a:solidFill>
                  <a:srgbClr val="FFFFFF"/>
                </a:solidFill>
                <a:latin typeface="Arial"/>
                <a:cs typeface="Arial"/>
              </a:rPr>
              <a:t>M:</a:t>
            </a:r>
            <a:r>
              <a:rPr sz="1000" spc="-91" dirty="0" smtClean="0">
                <a:solidFill>
                  <a:srgbClr val="FFFFFF"/>
                </a:solidFill>
                <a:latin typeface="Arial"/>
                <a:cs typeface="Arial"/>
              </a:rPr>
              <a:t> </a:t>
            </a:r>
            <a:r>
              <a:rPr sz="1000" spc="-66" dirty="0" smtClean="0">
                <a:solidFill>
                  <a:srgbClr val="FFFFFF"/>
                </a:solidFill>
                <a:latin typeface="Arial"/>
                <a:cs typeface="Arial"/>
              </a:rPr>
              <a:t>#541338</a:t>
            </a:r>
            <a:r>
              <a:rPr sz="1000" spc="-33" dirty="0" smtClean="0">
                <a:solidFill>
                  <a:srgbClr val="FFFFFF"/>
                </a:solidFill>
                <a:latin typeface="Arial"/>
                <a:cs typeface="Arial"/>
              </a:rPr>
              <a:t> </a:t>
            </a:r>
            <a:r>
              <a:rPr sz="1000" spc="-3"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2" dirty="0" smtClean="0">
                <a:solidFill>
                  <a:srgbClr val="FFFFFF"/>
                </a:solidFill>
                <a:latin typeface="Arial"/>
                <a:cs typeface="Arial"/>
              </a:rPr>
              <a:t>#541339</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#558887</a:t>
            </a:r>
            <a:endParaRPr sz="1000" dirty="0">
              <a:latin typeface="Arial"/>
              <a:cs typeface="Arial"/>
            </a:endParaRPr>
          </a:p>
          <a:p>
            <a:pPr marL="12700" marR="19050">
              <a:lnSpc>
                <a:spcPct val="95825"/>
              </a:lnSpc>
              <a:spcBef>
                <a:spcPts val="50"/>
              </a:spcBef>
            </a:pPr>
            <a:r>
              <a:rPr sz="1000" spc="-50" dirty="0" smtClean="0">
                <a:solidFill>
                  <a:srgbClr val="FFFFFF"/>
                </a:solidFill>
                <a:latin typeface="Arial"/>
                <a:cs typeface="Arial"/>
              </a:rPr>
              <a:t>N</a:t>
            </a:r>
            <a:r>
              <a:rPr sz="1000" spc="-48" dirty="0" smtClean="0">
                <a:solidFill>
                  <a:srgbClr val="FFFFFF"/>
                </a:solidFill>
                <a:latin typeface="Arial"/>
                <a:cs typeface="Arial"/>
              </a:rPr>
              <a:t>e</a:t>
            </a:r>
            <a:r>
              <a:rPr sz="1000" spc="4" dirty="0" smtClean="0">
                <a:solidFill>
                  <a:srgbClr val="FFFFFF"/>
                </a:solidFill>
                <a:latin typeface="Arial"/>
                <a:cs typeface="Arial"/>
              </a:rPr>
              <a:t>x</a:t>
            </a:r>
            <a:r>
              <a:rPr sz="1000" spc="67" dirty="0" smtClean="0">
                <a:solidFill>
                  <a:srgbClr val="FFFFFF"/>
                </a:solidFill>
                <a:latin typeface="Arial"/>
                <a:cs typeface="Arial"/>
              </a:rPr>
              <a:t>t</a:t>
            </a:r>
            <a:r>
              <a:rPr sz="1000" spc="-17" dirty="0" smtClean="0">
                <a:solidFill>
                  <a:srgbClr val="FFFFFF"/>
                </a:solidFill>
                <a:latin typeface="Arial"/>
                <a:cs typeface="Arial"/>
              </a:rPr>
              <a:t>el:</a:t>
            </a:r>
            <a:r>
              <a:rPr sz="1000" spc="-69" dirty="0" smtClean="0">
                <a:solidFill>
                  <a:srgbClr val="FFFFFF"/>
                </a:solidFill>
                <a:latin typeface="Arial"/>
                <a:cs typeface="Arial"/>
              </a:rPr>
              <a:t> </a:t>
            </a:r>
            <a:r>
              <a:rPr lang="es-ES" sz="1000" spc="-16" dirty="0" smtClean="0">
                <a:solidFill>
                  <a:srgbClr val="FFFFFF"/>
                </a:solidFill>
                <a:latin typeface="Arial"/>
                <a:cs typeface="Arial"/>
              </a:rPr>
              <a:t>404*9564 / 130*4219 </a:t>
            </a:r>
            <a:r>
              <a:rPr sz="1000" spc="-78" dirty="0" err="1" smtClean="0">
                <a:solidFill>
                  <a:srgbClr val="FFFFFF"/>
                </a:solidFill>
                <a:latin typeface="Arial"/>
                <a:cs typeface="Arial"/>
              </a:rPr>
              <a:t>C</a:t>
            </a:r>
            <a:r>
              <a:rPr sz="1000" spc="-31" dirty="0" err="1" smtClean="0">
                <a:solidFill>
                  <a:srgbClr val="FFFFFF"/>
                </a:solidFill>
                <a:latin typeface="Arial"/>
                <a:cs typeface="Arial"/>
              </a:rPr>
              <a:t>el</a:t>
            </a:r>
            <a:r>
              <a:rPr sz="1000" spc="-31" dirty="0" smtClean="0">
                <a:solidFill>
                  <a:srgbClr val="FFFFFF"/>
                </a:solidFill>
                <a:latin typeface="Arial"/>
                <a:cs typeface="Arial"/>
              </a:rPr>
              <a:t>:</a:t>
            </a:r>
            <a:r>
              <a:rPr sz="1000" spc="-101" dirty="0" smtClean="0">
                <a:solidFill>
                  <a:srgbClr val="FFFFFF"/>
                </a:solidFill>
                <a:latin typeface="Arial"/>
                <a:cs typeface="Arial"/>
              </a:rPr>
              <a:t> </a:t>
            </a:r>
            <a:r>
              <a:rPr sz="1000" spc="-50" dirty="0" smtClean="0">
                <a:solidFill>
                  <a:srgbClr val="FFFFFF"/>
                </a:solidFill>
                <a:latin typeface="Arial"/>
                <a:cs typeface="Arial"/>
              </a:rPr>
              <a:t>998039933</a:t>
            </a:r>
            <a:r>
              <a:rPr sz="1000" spc="180"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998039966</a:t>
            </a:r>
            <a:endParaRPr sz="1000" dirty="0">
              <a:latin typeface="Arial"/>
              <a:cs typeface="Arial"/>
            </a:endParaRPr>
          </a:p>
          <a:p>
            <a:pPr marL="12700" marR="19050">
              <a:lnSpc>
                <a:spcPct val="95825"/>
              </a:lnSpc>
              <a:spcBef>
                <a:spcPts val="50"/>
              </a:spcBef>
            </a:pPr>
            <a:r>
              <a:rPr sz="1000" spc="-39" dirty="0" smtClean="0">
                <a:solidFill>
                  <a:srgbClr val="FFFFFF"/>
                </a:solidFill>
                <a:latin typeface="Arial"/>
                <a:cs typeface="Arial"/>
              </a:rPr>
              <a:t>E-mail:</a:t>
            </a:r>
            <a:r>
              <a:rPr sz="1000" spc="23" dirty="0" smtClean="0">
                <a:solidFill>
                  <a:srgbClr val="FFFFFF"/>
                </a:solidFill>
                <a:latin typeface="Arial"/>
                <a:cs typeface="Arial"/>
              </a:rPr>
              <a:t> </a:t>
            </a:r>
            <a:r>
              <a:rPr sz="1000" spc="-45" dirty="0" smtClean="0">
                <a:solidFill>
                  <a:srgbClr val="FFFFFF"/>
                </a:solidFill>
                <a:latin typeface="Arial"/>
                <a:cs typeface="Arial"/>
                <a:hlinkClick r:id="rId4"/>
              </a:rPr>
              <a:t>fase@faset</a:t>
            </a:r>
            <a:r>
              <a:rPr sz="1000" spc="-38" dirty="0" smtClean="0">
                <a:solidFill>
                  <a:srgbClr val="FFFFFF"/>
                </a:solidFill>
                <a:latin typeface="Arial"/>
                <a:cs typeface="Arial"/>
                <a:hlinkClick r:id="rId4"/>
              </a:rPr>
              <a:t>r</a:t>
            </a:r>
            <a:r>
              <a:rPr sz="1000" spc="-41" dirty="0" smtClean="0">
                <a:solidFill>
                  <a:srgbClr val="FFFFFF"/>
                </a:solidFill>
                <a:latin typeface="Arial"/>
                <a:cs typeface="Arial"/>
                <a:hlinkClick r:id="rId4"/>
              </a:rPr>
              <a:t>on.</a:t>
            </a:r>
            <a:r>
              <a:rPr sz="1000" spc="-53" dirty="0" smtClean="0">
                <a:solidFill>
                  <a:srgbClr val="FFFFFF"/>
                </a:solidFill>
                <a:latin typeface="Arial"/>
                <a:cs typeface="Arial"/>
                <a:hlinkClick r:id="rId4"/>
              </a:rPr>
              <a:t>c</a:t>
            </a:r>
            <a:r>
              <a:rPr sz="1000" spc="-62" dirty="0" smtClean="0">
                <a:solidFill>
                  <a:srgbClr val="FFFFFF"/>
                </a:solidFill>
                <a:latin typeface="Arial"/>
                <a:cs typeface="Arial"/>
                <a:hlinkClick r:id="rId4"/>
              </a:rPr>
              <a:t>om</a:t>
            </a:r>
            <a:r>
              <a:rPr sz="1000" spc="215" dirty="0" smtClean="0">
                <a:solidFill>
                  <a:srgbClr val="FFFFFF"/>
                </a:solidFill>
                <a:latin typeface="Arial"/>
                <a:cs typeface="Arial"/>
                <a:hlinkClick r:id="rId4"/>
              </a:rPr>
              <a:t> </a:t>
            </a:r>
            <a:r>
              <a:rPr sz="1000" spc="-25" dirty="0" smtClean="0">
                <a:solidFill>
                  <a:srgbClr val="FFFFFF"/>
                </a:solidFill>
                <a:latin typeface="Arial"/>
                <a:cs typeface="Arial"/>
              </a:rPr>
              <a:t>;</a:t>
            </a:r>
            <a:r>
              <a:rPr sz="1000" spc="-89" dirty="0" smtClean="0">
                <a:solidFill>
                  <a:srgbClr val="FFFFFF"/>
                </a:solidFill>
                <a:latin typeface="Arial"/>
                <a:cs typeface="Arial"/>
              </a:rPr>
              <a:t> </a:t>
            </a:r>
            <a:r>
              <a:rPr sz="1000" spc="-14" dirty="0" smtClean="0">
                <a:solidFill>
                  <a:srgbClr val="FFFFFF"/>
                </a:solidFill>
                <a:latin typeface="Arial"/>
                <a:cs typeface="Arial"/>
                <a:hlinkClick r:id="rId5"/>
              </a:rPr>
              <a:t>v</a:t>
            </a:r>
            <a:r>
              <a:rPr sz="1000" spc="0" dirty="0" smtClean="0">
                <a:solidFill>
                  <a:srgbClr val="FFFFFF"/>
                </a:solidFill>
                <a:latin typeface="Arial"/>
                <a:cs typeface="Arial"/>
                <a:hlinkClick r:id="rId5"/>
              </a:rPr>
              <a:t>e</a:t>
            </a:r>
            <a:r>
              <a:rPr sz="1000" spc="-4" dirty="0" smtClean="0">
                <a:solidFill>
                  <a:srgbClr val="FFFFFF"/>
                </a:solidFill>
                <a:latin typeface="Arial"/>
                <a:cs typeface="Arial"/>
                <a:hlinkClick r:id="rId5"/>
              </a:rPr>
              <a:t>n</a:t>
            </a:r>
            <a:r>
              <a:rPr sz="1000" spc="0" dirty="0" smtClean="0">
                <a:solidFill>
                  <a:srgbClr val="FFFFFF"/>
                </a:solidFill>
                <a:latin typeface="Arial"/>
                <a:cs typeface="Arial"/>
                <a:hlinkClick r:id="rId5"/>
              </a:rPr>
              <a:t>tas@faset</a:t>
            </a:r>
            <a:r>
              <a:rPr sz="1000" spc="-9" dirty="0" smtClean="0">
                <a:solidFill>
                  <a:srgbClr val="FFFFFF"/>
                </a:solidFill>
                <a:latin typeface="Arial"/>
                <a:cs typeface="Arial"/>
                <a:hlinkClick r:id="rId5"/>
              </a:rPr>
              <a:t>r</a:t>
            </a:r>
            <a:r>
              <a:rPr sz="1000" spc="0" dirty="0" smtClean="0">
                <a:solidFill>
                  <a:srgbClr val="FFFFFF"/>
                </a:solidFill>
                <a:latin typeface="Arial"/>
                <a:cs typeface="Arial"/>
                <a:hlinkClick r:id="rId5"/>
              </a:rPr>
              <a:t>on.</a:t>
            </a:r>
            <a:r>
              <a:rPr sz="1000" spc="-9" dirty="0" smtClean="0">
                <a:solidFill>
                  <a:srgbClr val="FFFFFF"/>
                </a:solidFill>
                <a:latin typeface="Arial"/>
                <a:cs typeface="Arial"/>
                <a:hlinkClick r:id="rId5"/>
              </a:rPr>
              <a:t>c</a:t>
            </a:r>
            <a:r>
              <a:rPr sz="1000" spc="0" dirty="0" smtClean="0">
                <a:solidFill>
                  <a:srgbClr val="FFFFFF"/>
                </a:solidFill>
                <a:latin typeface="Arial"/>
                <a:cs typeface="Arial"/>
                <a:hlinkClick r:id="rId5"/>
              </a:rPr>
              <a:t>om</a:t>
            </a:r>
            <a:endParaRPr sz="1000" dirty="0">
              <a:latin typeface="Arial"/>
              <a:cs typeface="Arial"/>
            </a:endParaRPr>
          </a:p>
          <a:p>
            <a:pPr marL="12700" marR="19050">
              <a:lnSpc>
                <a:spcPct val="95825"/>
              </a:lnSpc>
              <a:spcBef>
                <a:spcPts val="50"/>
              </a:spcBef>
            </a:pPr>
            <a:r>
              <a:rPr sz="1000" b="1" i="1" spc="19" dirty="0" smtClean="0">
                <a:solidFill>
                  <a:srgbClr val="FFFFFF"/>
                </a:solidFill>
                <a:latin typeface="Arial"/>
                <a:cs typeface="Arial"/>
                <a:hlinkClick r:id="rId6"/>
              </a:rPr>
              <a:t>ww</a:t>
            </a:r>
            <a:r>
              <a:rPr sz="1000" b="1" i="1" spc="-44" dirty="0" smtClean="0">
                <a:solidFill>
                  <a:srgbClr val="FFFFFF"/>
                </a:solidFill>
                <a:latin typeface="Arial"/>
                <a:cs typeface="Arial"/>
                <a:hlinkClick r:id="rId6"/>
              </a:rPr>
              <a:t>w</a:t>
            </a:r>
            <a:r>
              <a:rPr sz="1000" b="1" i="1" spc="0" dirty="0" smtClean="0">
                <a:solidFill>
                  <a:srgbClr val="FFFFFF"/>
                </a:solidFill>
                <a:latin typeface="Arial"/>
                <a:cs typeface="Arial"/>
                <a:hlinkClick r:id="rId6"/>
              </a:rPr>
              <a:t>.</a:t>
            </a:r>
            <a:r>
              <a:rPr sz="1000" b="1" i="1" spc="-9" dirty="0" smtClean="0">
                <a:solidFill>
                  <a:srgbClr val="FFFFFF"/>
                </a:solidFill>
                <a:latin typeface="Arial"/>
                <a:cs typeface="Arial"/>
                <a:hlinkClick r:id="rId6"/>
              </a:rPr>
              <a:t>f</a:t>
            </a:r>
            <a:r>
              <a:rPr sz="1000" b="1" i="1" spc="0" dirty="0" smtClean="0">
                <a:solidFill>
                  <a:srgbClr val="FFFFFF"/>
                </a:solidFill>
                <a:latin typeface="Arial"/>
                <a:cs typeface="Arial"/>
                <a:hlinkClick r:id="rId6"/>
              </a:rPr>
              <a:t>asetron.</a:t>
            </a:r>
            <a:r>
              <a:rPr sz="1000" b="1" i="1" spc="-9" dirty="0" smtClean="0">
                <a:solidFill>
                  <a:srgbClr val="FFFFFF"/>
                </a:solidFill>
                <a:latin typeface="Arial"/>
                <a:cs typeface="Arial"/>
                <a:hlinkClick r:id="rId6"/>
              </a:rPr>
              <a:t>c</a:t>
            </a:r>
            <a:r>
              <a:rPr sz="1000" b="1" i="1" spc="0" dirty="0" smtClean="0">
                <a:solidFill>
                  <a:srgbClr val="FFFFFF"/>
                </a:solidFill>
                <a:latin typeface="Arial"/>
                <a:cs typeface="Arial"/>
                <a:hlinkClick r:id="rId6"/>
              </a:rPr>
              <a:t>om</a:t>
            </a:r>
            <a:endParaRPr sz="1000" dirty="0">
              <a:latin typeface="Arial"/>
              <a:cs typeface="Arial"/>
            </a:endParaRPr>
          </a:p>
        </p:txBody>
      </p:sp>
      <p:sp>
        <p:nvSpPr>
          <p:cNvPr id="14" name="object 14"/>
          <p:cNvSpPr txBox="1"/>
          <p:nvPr/>
        </p:nvSpPr>
        <p:spPr>
          <a:xfrm>
            <a:off x="0" y="1663992"/>
            <a:ext cx="607936" cy="4231652"/>
          </a:xfrm>
          <a:prstGeom prst="rect">
            <a:avLst/>
          </a:prstGeom>
        </p:spPr>
        <p:txBody>
          <a:bodyPr wrap="square" lIns="0" tIns="0" rIns="0" bIns="0" rtlCol="0">
            <a:noAutofit/>
          </a:bodyPr>
          <a:lstStyle/>
          <a:p>
            <a:pPr marL="25400">
              <a:lnSpc>
                <a:spcPts val="1000"/>
              </a:lnSpc>
            </a:pPr>
            <a:endParaRPr sz="1000" dirty="0"/>
          </a:p>
        </p:txBody>
      </p:sp>
      <p:sp>
        <p:nvSpPr>
          <p:cNvPr id="15" name="object 15"/>
          <p:cNvSpPr txBox="1"/>
          <p:nvPr/>
        </p:nvSpPr>
        <p:spPr>
          <a:xfrm>
            <a:off x="607936" y="1663992"/>
            <a:ext cx="8421624" cy="4231652"/>
          </a:xfrm>
          <a:prstGeom prst="rect">
            <a:avLst/>
          </a:prstGeom>
        </p:spPr>
        <p:txBody>
          <a:bodyPr wrap="square" lIns="0" tIns="0" rIns="0" bIns="0" rtlCol="0">
            <a:noAutofit/>
          </a:bodyPr>
          <a:lstStyle/>
          <a:p>
            <a:pPr marL="25400">
              <a:lnSpc>
                <a:spcPts val="1000"/>
              </a:lnSpc>
            </a:pPr>
            <a:endParaRPr sz="1000" dirty="0"/>
          </a:p>
        </p:txBody>
      </p:sp>
      <p:sp>
        <p:nvSpPr>
          <p:cNvPr id="16" name="object 16"/>
          <p:cNvSpPr txBox="1"/>
          <p:nvPr/>
        </p:nvSpPr>
        <p:spPr>
          <a:xfrm>
            <a:off x="9029560" y="1663992"/>
            <a:ext cx="114439" cy="4231652"/>
          </a:xfrm>
          <a:prstGeom prst="rect">
            <a:avLst/>
          </a:prstGeom>
        </p:spPr>
        <p:txBody>
          <a:bodyPr wrap="square" lIns="0" tIns="0" rIns="0" bIns="0" rtlCol="0">
            <a:noAutofit/>
          </a:bodyPr>
          <a:lstStyle/>
          <a:p>
            <a:pPr marL="25400">
              <a:lnSpc>
                <a:spcPts val="1000"/>
              </a:lnSpc>
            </a:pPr>
            <a:endParaRPr sz="1000" dirty="0"/>
          </a:p>
        </p:txBody>
      </p:sp>
      <p:sp>
        <p:nvSpPr>
          <p:cNvPr id="21" name="object 9">
            <a:hlinkClick r:id="rId7"/>
          </p:cNvPr>
          <p:cNvSpPr/>
          <p:nvPr/>
        </p:nvSpPr>
        <p:spPr>
          <a:xfrm>
            <a:off x="4699650" y="5855322"/>
            <a:ext cx="1622549" cy="675462"/>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24" name="object 8">
            <a:hlinkClick r:id="rId9"/>
          </p:cNvPr>
          <p:cNvSpPr/>
          <p:nvPr/>
        </p:nvSpPr>
        <p:spPr>
          <a:xfrm>
            <a:off x="7449480" y="6129744"/>
            <a:ext cx="627808" cy="562010"/>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pic>
        <p:nvPicPr>
          <p:cNvPr id="25" name="Picture 10" descr="http://ztona.org/wp-content/uploads/2_facebook_logo.jpg">
            <a:hlinkClick r:id="rId7"/>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6736886" y="6129744"/>
            <a:ext cx="578314" cy="582202"/>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2 Imagen"/>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05399" y="2057400"/>
            <a:ext cx="2743201" cy="3797921"/>
          </a:xfrm>
          <a:prstGeom prst="rect">
            <a:avLst/>
          </a:prstGeom>
          <a:effectLst>
            <a:glow rad="139700">
              <a:schemeClr val="accent1">
                <a:satMod val="175000"/>
                <a:alpha val="40000"/>
              </a:schemeClr>
            </a:glow>
          </a:effectLst>
        </p:spPr>
      </p:pic>
      <p:pic>
        <p:nvPicPr>
          <p:cNvPr id="6" name="5 Image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19200" y="2057400"/>
            <a:ext cx="2667000" cy="3797921"/>
          </a:xfrm>
          <a:prstGeom prst="rect">
            <a:avLst/>
          </a:prstGeom>
          <a:effectLst>
            <a:glow rad="139700">
              <a:schemeClr val="accent1">
                <a:satMod val="175000"/>
                <a:alpha val="40000"/>
              </a:schemeClr>
            </a:glow>
          </a:effectLst>
        </p:spPr>
      </p:pic>
      <p:sp>
        <p:nvSpPr>
          <p:cNvPr id="19" name="object 16"/>
          <p:cNvSpPr txBox="1"/>
          <p:nvPr/>
        </p:nvSpPr>
        <p:spPr>
          <a:xfrm>
            <a:off x="9525" y="1546899"/>
            <a:ext cx="9134475" cy="510501"/>
          </a:xfrm>
          <a:prstGeom prst="rect">
            <a:avLst/>
          </a:prstGeom>
        </p:spPr>
        <p:txBody>
          <a:bodyPr wrap="square" lIns="0" tIns="0" rIns="0" bIns="0" rtlCol="0">
            <a:noAutofit/>
          </a:bodyPr>
          <a:lstStyle/>
          <a:p>
            <a:pPr marL="19519" algn="ctr">
              <a:lnSpc>
                <a:spcPts val="3130"/>
              </a:lnSpc>
              <a:spcBef>
                <a:spcPts val="156"/>
              </a:spcBef>
            </a:pPr>
            <a:r>
              <a:rPr lang="es-ES" sz="3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a:rPr>
              <a:t>HOMOLOGACIONES</a:t>
            </a:r>
            <a:endParaRPr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a:endParaRPr>
          </a:p>
        </p:txBody>
      </p:sp>
      <p:sp>
        <p:nvSpPr>
          <p:cNvPr id="20" name="object 4"/>
          <p:cNvSpPr/>
          <p:nvPr/>
        </p:nvSpPr>
        <p:spPr>
          <a:xfrm>
            <a:off x="0" y="590602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sp>
        <p:nvSpPr>
          <p:cNvPr id="22" name="object 4"/>
          <p:cNvSpPr/>
          <p:nvPr/>
        </p:nvSpPr>
        <p:spPr>
          <a:xfrm>
            <a:off x="0" y="198120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pic>
        <p:nvPicPr>
          <p:cNvPr id="17" name="16 Imagen">
            <a:hlinkClick r:id="rId6"/>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24827"/>
            <a:ext cx="5510923" cy="1625027"/>
          </a:xfrm>
          <a:prstGeom prst="rect">
            <a:avLst/>
          </a:prstGeom>
        </p:spPr>
      </p:pic>
    </p:spTree>
  </p:cSld>
  <p:clrMapOvr>
    <a:masterClrMapping/>
  </p:clrMapOvr>
  <p:transition spd="slow" advTm="8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5" name="object 5"/>
          <p:cNvSpPr/>
          <p:nvPr/>
        </p:nvSpPr>
        <p:spPr>
          <a:xfrm>
            <a:off x="5867999" y="228326"/>
            <a:ext cx="3042000" cy="119034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9" name="object 9"/>
          <p:cNvSpPr txBox="1"/>
          <p:nvPr/>
        </p:nvSpPr>
        <p:spPr>
          <a:xfrm>
            <a:off x="257299" y="6029907"/>
            <a:ext cx="4327868" cy="761684"/>
          </a:xfrm>
          <a:prstGeom prst="rect">
            <a:avLst/>
          </a:prstGeom>
        </p:spPr>
        <p:txBody>
          <a:bodyPr wrap="square" lIns="0" tIns="0" rIns="0" bIns="0" rtlCol="0">
            <a:noAutofit/>
          </a:bodyPr>
          <a:lstStyle/>
          <a:p>
            <a:pPr marL="12700" marR="19050">
              <a:lnSpc>
                <a:spcPts val="1105"/>
              </a:lnSpc>
              <a:spcBef>
                <a:spcPts val="55"/>
              </a:spcBef>
            </a:pPr>
            <a:r>
              <a:rPr sz="1000" spc="-81" dirty="0" smtClean="0">
                <a:solidFill>
                  <a:srgbClr val="FFFFFF"/>
                </a:solidFill>
                <a:latin typeface="Arial"/>
                <a:cs typeface="Arial"/>
              </a:rPr>
              <a:t>C</a:t>
            </a:r>
            <a:r>
              <a:rPr sz="1000" spc="-38" dirty="0" smtClean="0">
                <a:solidFill>
                  <a:srgbClr val="FFFFFF"/>
                </a:solidFill>
                <a:latin typeface="Arial"/>
                <a:cs typeface="Arial"/>
              </a:rPr>
              <a:t>alle</a:t>
            </a:r>
            <a:r>
              <a:rPr sz="1000" spc="-11" dirty="0" smtClean="0">
                <a:solidFill>
                  <a:srgbClr val="FFFFFF"/>
                </a:solidFill>
                <a:latin typeface="Arial"/>
                <a:cs typeface="Arial"/>
              </a:rPr>
              <a:t> </a:t>
            </a:r>
            <a:r>
              <a:rPr sz="1000" spc="-42" dirty="0" smtClean="0">
                <a:solidFill>
                  <a:srgbClr val="FFFFFF"/>
                </a:solidFill>
                <a:latin typeface="Arial"/>
                <a:cs typeface="Arial"/>
              </a:rPr>
              <a:t>los</a:t>
            </a:r>
            <a:r>
              <a:rPr sz="1000" spc="6" dirty="0" smtClean="0">
                <a:solidFill>
                  <a:srgbClr val="FFFFFF"/>
                </a:solidFill>
                <a:latin typeface="Arial"/>
                <a:cs typeface="Arial"/>
              </a:rPr>
              <a:t> </a:t>
            </a:r>
            <a:r>
              <a:rPr sz="1000" spc="-67" dirty="0" smtClean="0">
                <a:solidFill>
                  <a:srgbClr val="FFFFFF"/>
                </a:solidFill>
                <a:latin typeface="Arial"/>
                <a:cs typeface="Arial"/>
              </a:rPr>
              <a:t>R</a:t>
            </a:r>
            <a:r>
              <a:rPr sz="1000" spc="-48" dirty="0" smtClean="0">
                <a:solidFill>
                  <a:srgbClr val="FFFFFF"/>
                </a:solidFill>
                <a:latin typeface="Arial"/>
                <a:cs typeface="Arial"/>
              </a:rPr>
              <a:t>osales</a:t>
            </a:r>
            <a:r>
              <a:rPr sz="1000" spc="-98" dirty="0" smtClean="0">
                <a:solidFill>
                  <a:srgbClr val="FFFFFF"/>
                </a:solidFill>
                <a:latin typeface="Arial"/>
                <a:cs typeface="Arial"/>
              </a:rPr>
              <a:t> </a:t>
            </a:r>
            <a:r>
              <a:rPr sz="1000" spc="-53" dirty="0" smtClean="0">
                <a:solidFill>
                  <a:srgbClr val="FFFFFF"/>
                </a:solidFill>
                <a:latin typeface="Arial"/>
                <a:cs typeface="Arial"/>
              </a:rPr>
              <a:t>Mz.</a:t>
            </a:r>
            <a:r>
              <a:rPr sz="1000" spc="-21" dirty="0" smtClean="0">
                <a:solidFill>
                  <a:srgbClr val="FFFFFF"/>
                </a:solidFill>
                <a:latin typeface="Arial"/>
                <a:cs typeface="Arial"/>
              </a:rPr>
              <a:t> </a:t>
            </a:r>
            <a:r>
              <a:rPr sz="1000" spc="-72" dirty="0" smtClean="0">
                <a:solidFill>
                  <a:srgbClr val="FFFFFF"/>
                </a:solidFill>
                <a:latin typeface="Arial"/>
                <a:cs typeface="Arial"/>
              </a:rPr>
              <a:t>H</a:t>
            </a:r>
            <a:r>
              <a:rPr sz="1000" spc="-48" dirty="0" smtClean="0">
                <a:solidFill>
                  <a:srgbClr val="FFFFFF"/>
                </a:solidFill>
                <a:latin typeface="Arial"/>
                <a:cs typeface="Arial"/>
              </a:rPr>
              <a:t> </a:t>
            </a:r>
            <a:r>
              <a:rPr sz="1000" spc="-71" dirty="0" smtClean="0">
                <a:solidFill>
                  <a:srgbClr val="FFFFFF"/>
                </a:solidFill>
                <a:latin typeface="Arial"/>
                <a:cs typeface="Arial"/>
              </a:rPr>
              <a:t>L</a:t>
            </a:r>
            <a:r>
              <a:rPr sz="1000" spc="67" dirty="0" smtClean="0">
                <a:solidFill>
                  <a:srgbClr val="FFFFFF"/>
                </a:solidFill>
                <a:latin typeface="Arial"/>
                <a:cs typeface="Arial"/>
              </a:rPr>
              <a:t>t</a:t>
            </a:r>
            <a:r>
              <a:rPr sz="1000" spc="-33" dirty="0" smtClean="0">
                <a:solidFill>
                  <a:srgbClr val="FFFFFF"/>
                </a:solidFill>
                <a:latin typeface="Arial"/>
                <a:cs typeface="Arial"/>
              </a:rPr>
              <a:t>.8</a:t>
            </a:r>
            <a:r>
              <a:rPr sz="1000" spc="-69" dirty="0" smtClean="0">
                <a:solidFill>
                  <a:srgbClr val="FFFFFF"/>
                </a:solidFill>
                <a:latin typeface="Arial"/>
                <a:cs typeface="Arial"/>
              </a:rPr>
              <a:t> </a:t>
            </a:r>
            <a:r>
              <a:rPr sz="1000" spc="-21" dirty="0" smtClean="0">
                <a:solidFill>
                  <a:srgbClr val="FFFFFF"/>
                </a:solidFill>
                <a:latin typeface="Arial"/>
                <a:cs typeface="Arial"/>
              </a:rPr>
              <a:t>Ur</a:t>
            </a:r>
            <a:r>
              <a:rPr sz="1000" spc="-50" dirty="0" smtClean="0">
                <a:solidFill>
                  <a:srgbClr val="FFFFFF"/>
                </a:solidFill>
                <a:latin typeface="Arial"/>
                <a:cs typeface="Arial"/>
              </a:rPr>
              <a:t>b</a:t>
            </a:r>
            <a:r>
              <a:rPr sz="1000" spc="-11" dirty="0" smtClean="0">
                <a:solidFill>
                  <a:srgbClr val="FFFFFF"/>
                </a:solidFill>
                <a:latin typeface="Arial"/>
                <a:cs typeface="Arial"/>
              </a:rPr>
              <a:t>.</a:t>
            </a:r>
            <a:r>
              <a:rPr sz="1000" spc="-56" dirty="0" smtClean="0">
                <a:solidFill>
                  <a:srgbClr val="FFFFFF"/>
                </a:solidFill>
                <a:latin typeface="Arial"/>
                <a:cs typeface="Arial"/>
              </a:rPr>
              <a:t> </a:t>
            </a:r>
            <a:r>
              <a:rPr sz="1000" spc="-158" dirty="0" smtClean="0">
                <a:solidFill>
                  <a:srgbClr val="FFFFFF"/>
                </a:solidFill>
                <a:latin typeface="Arial"/>
                <a:cs typeface="Arial"/>
              </a:rPr>
              <a:t>S</a:t>
            </a:r>
            <a:r>
              <a:rPr sz="1000" spc="0" dirty="0" smtClean="0">
                <a:solidFill>
                  <a:srgbClr val="FFFFFF"/>
                </a:solidFill>
                <a:latin typeface="Arial"/>
                <a:cs typeface="Arial"/>
              </a:rPr>
              <a:t>han</a:t>
            </a:r>
            <a:r>
              <a:rPr sz="1000" spc="-4" dirty="0" smtClean="0">
                <a:solidFill>
                  <a:srgbClr val="FFFFFF"/>
                </a:solidFill>
                <a:latin typeface="Arial"/>
                <a:cs typeface="Arial"/>
              </a:rPr>
              <a:t>g</a:t>
            </a:r>
            <a:r>
              <a:rPr sz="1000" spc="-15" dirty="0" smtClean="0">
                <a:solidFill>
                  <a:srgbClr val="FFFFFF"/>
                </a:solidFill>
                <a:latin typeface="Arial"/>
                <a:cs typeface="Arial"/>
              </a:rPr>
              <a:t>ri-La</a:t>
            </a:r>
            <a:r>
              <a:rPr sz="1000" spc="-69" dirty="0" smtClean="0">
                <a:solidFill>
                  <a:srgbClr val="FFFFFF"/>
                </a:solidFill>
                <a:latin typeface="Arial"/>
                <a:cs typeface="Arial"/>
              </a:rPr>
              <a:t> </a:t>
            </a:r>
            <a:r>
              <a:rPr sz="1000" spc="-123" dirty="0" smtClean="0">
                <a:solidFill>
                  <a:srgbClr val="FFFFFF"/>
                </a:solidFill>
                <a:latin typeface="Arial"/>
                <a:cs typeface="Arial"/>
              </a:rPr>
              <a:t>P</a:t>
            </a:r>
            <a:r>
              <a:rPr sz="1000" spc="-5" dirty="0" smtClean="0">
                <a:solidFill>
                  <a:srgbClr val="FFFFFF"/>
                </a:solidFill>
                <a:latin typeface="Arial"/>
                <a:cs typeface="Arial"/>
              </a:rPr>
              <a:t>ue</a:t>
            </a:r>
            <a:r>
              <a:rPr sz="1000" spc="-10" dirty="0" smtClean="0">
                <a:solidFill>
                  <a:srgbClr val="FFFFFF"/>
                </a:solidFill>
                <a:latin typeface="Arial"/>
                <a:cs typeface="Arial"/>
              </a:rPr>
              <a:t>n</a:t>
            </a:r>
            <a:r>
              <a:rPr sz="1000" spc="67" dirty="0" smtClean="0">
                <a:solidFill>
                  <a:srgbClr val="FFFFFF"/>
                </a:solidFill>
                <a:latin typeface="Arial"/>
                <a:cs typeface="Arial"/>
              </a:rPr>
              <a:t>t</a:t>
            </a:r>
            <a:r>
              <a:rPr sz="1000" spc="-44" dirty="0" smtClean="0">
                <a:solidFill>
                  <a:srgbClr val="FFFFFF"/>
                </a:solidFill>
                <a:latin typeface="Arial"/>
                <a:cs typeface="Arial"/>
              </a:rPr>
              <a:t>e</a:t>
            </a:r>
            <a:r>
              <a:rPr sz="1000" spc="-69" dirty="0" smtClean="0">
                <a:solidFill>
                  <a:srgbClr val="FFFFFF"/>
                </a:solidFill>
                <a:latin typeface="Arial"/>
                <a:cs typeface="Arial"/>
              </a:rPr>
              <a:t> </a:t>
            </a:r>
            <a:r>
              <a:rPr sz="1000" spc="-42" dirty="0" smtClean="0">
                <a:solidFill>
                  <a:srgbClr val="FFFFFF"/>
                </a:solidFill>
                <a:latin typeface="Arial"/>
                <a:cs typeface="Arial"/>
              </a:rPr>
              <a:t>P</a:t>
            </a:r>
            <a:r>
              <a:rPr sz="1000" spc="-22" dirty="0" smtClean="0">
                <a:solidFill>
                  <a:srgbClr val="FFFFFF"/>
                </a:solidFill>
                <a:latin typeface="Arial"/>
                <a:cs typeface="Arial"/>
              </a:rPr>
              <a:t>ied</a:t>
            </a:r>
            <a:r>
              <a:rPr sz="1000" spc="-25" dirty="0" smtClean="0">
                <a:solidFill>
                  <a:srgbClr val="FFFFFF"/>
                </a:solidFill>
                <a:latin typeface="Arial"/>
                <a:cs typeface="Arial"/>
              </a:rPr>
              <a:t>r</a:t>
            </a:r>
            <a:r>
              <a:rPr sz="1000" spc="-27" dirty="0" smtClean="0">
                <a:solidFill>
                  <a:srgbClr val="FFFFFF"/>
                </a:solidFill>
                <a:latin typeface="Arial"/>
                <a:cs typeface="Arial"/>
              </a:rPr>
              <a:t>a</a:t>
            </a:r>
            <a:r>
              <a:rPr sz="1000" spc="-56" dirty="0" smtClean="0">
                <a:solidFill>
                  <a:srgbClr val="FFFFFF"/>
                </a:solidFill>
                <a:latin typeface="Arial"/>
                <a:cs typeface="Arial"/>
              </a:rPr>
              <a:t> </a:t>
            </a:r>
            <a:r>
              <a:rPr sz="1000" spc="-25" dirty="0" smtClean="0">
                <a:solidFill>
                  <a:srgbClr val="FFFFFF"/>
                </a:solidFill>
                <a:latin typeface="Arial"/>
                <a:cs typeface="Arial"/>
              </a:rPr>
              <a:t>Lima-</a:t>
            </a:r>
            <a:r>
              <a:rPr sz="1000" spc="-44" dirty="0" smtClean="0">
                <a:solidFill>
                  <a:srgbClr val="FFFFFF"/>
                </a:solidFill>
                <a:latin typeface="Arial"/>
                <a:cs typeface="Arial"/>
              </a:rPr>
              <a:t> </a:t>
            </a:r>
            <a:r>
              <a:rPr sz="1000" spc="-138" dirty="0" smtClean="0">
                <a:solidFill>
                  <a:srgbClr val="FFFFFF"/>
                </a:solidFill>
                <a:latin typeface="Arial"/>
                <a:cs typeface="Arial"/>
              </a:rPr>
              <a:t>P</a:t>
            </a:r>
            <a:r>
              <a:rPr sz="1000" spc="-4" dirty="0" smtClean="0">
                <a:solidFill>
                  <a:srgbClr val="FFFFFF"/>
                </a:solidFill>
                <a:latin typeface="Arial"/>
                <a:cs typeface="Arial"/>
              </a:rPr>
              <a:t>erú</a:t>
            </a:r>
            <a:endParaRPr sz="1000" dirty="0">
              <a:latin typeface="Arial"/>
              <a:cs typeface="Arial"/>
            </a:endParaRPr>
          </a:p>
          <a:p>
            <a:pPr marL="12700">
              <a:lnSpc>
                <a:spcPct val="95825"/>
              </a:lnSpc>
            </a:pPr>
            <a:r>
              <a:rPr sz="1000" spc="-101" dirty="0" smtClean="0">
                <a:solidFill>
                  <a:srgbClr val="FFFFFF"/>
                </a:solidFill>
                <a:latin typeface="Arial"/>
                <a:cs typeface="Arial"/>
              </a:rPr>
              <a:t>T</a:t>
            </a:r>
            <a:r>
              <a:rPr sz="1000" spc="-22" dirty="0" smtClean="0">
                <a:solidFill>
                  <a:srgbClr val="FFFFFF"/>
                </a:solidFill>
                <a:latin typeface="Arial"/>
                <a:cs typeface="Arial"/>
              </a:rPr>
              <a:t>elé</a:t>
            </a:r>
            <a:r>
              <a:rPr sz="1000" spc="-23" dirty="0" smtClean="0">
                <a:solidFill>
                  <a:srgbClr val="FFFFFF"/>
                </a:solidFill>
                <a:latin typeface="Arial"/>
                <a:cs typeface="Arial"/>
              </a:rPr>
              <a:t>f</a:t>
            </a:r>
            <a:r>
              <a:rPr sz="1000" spc="-24" dirty="0" smtClean="0">
                <a:solidFill>
                  <a:srgbClr val="FFFFFF"/>
                </a:solidFill>
                <a:latin typeface="Arial"/>
                <a:cs typeface="Arial"/>
              </a:rPr>
              <a:t>onos:</a:t>
            </a:r>
            <a:r>
              <a:rPr sz="1000" spc="-46" dirty="0" smtClean="0">
                <a:solidFill>
                  <a:srgbClr val="FFFFFF"/>
                </a:solidFill>
                <a:latin typeface="Arial"/>
                <a:cs typeface="Arial"/>
              </a:rPr>
              <a:t> </a:t>
            </a:r>
            <a:r>
              <a:rPr sz="1000" spc="-26" dirty="0" smtClean="0">
                <a:solidFill>
                  <a:srgbClr val="FFFFFF"/>
                </a:solidFill>
                <a:latin typeface="Arial"/>
                <a:cs typeface="Arial"/>
              </a:rPr>
              <a:t>551-1055</a:t>
            </a:r>
            <a:r>
              <a:rPr sz="1000" spc="-27"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551-1212</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551-2052</a:t>
            </a:r>
            <a:r>
              <a:rPr sz="1000" spc="-69" dirty="0" smtClean="0">
                <a:solidFill>
                  <a:srgbClr val="FFFFFF"/>
                </a:solidFill>
                <a:latin typeface="Arial"/>
                <a:cs typeface="Arial"/>
              </a:rPr>
              <a:t> </a:t>
            </a:r>
            <a:r>
              <a:rPr sz="1000" spc="-86" dirty="0" smtClean="0">
                <a:solidFill>
                  <a:srgbClr val="FFFFFF"/>
                </a:solidFill>
                <a:latin typeface="Arial"/>
                <a:cs typeface="Arial"/>
              </a:rPr>
              <a:t>R</a:t>
            </a:r>
            <a:r>
              <a:rPr sz="1000" spc="-93" dirty="0" smtClean="0">
                <a:solidFill>
                  <a:srgbClr val="FFFFFF"/>
                </a:solidFill>
                <a:latin typeface="Arial"/>
                <a:cs typeface="Arial"/>
              </a:rPr>
              <a:t>P</a:t>
            </a:r>
            <a:r>
              <a:rPr sz="1000" spc="-66" dirty="0" smtClean="0">
                <a:solidFill>
                  <a:srgbClr val="FFFFFF"/>
                </a:solidFill>
                <a:latin typeface="Arial"/>
                <a:cs typeface="Arial"/>
              </a:rPr>
              <a:t>M:</a:t>
            </a:r>
            <a:r>
              <a:rPr sz="1000" spc="-91" dirty="0" smtClean="0">
                <a:solidFill>
                  <a:srgbClr val="FFFFFF"/>
                </a:solidFill>
                <a:latin typeface="Arial"/>
                <a:cs typeface="Arial"/>
              </a:rPr>
              <a:t> </a:t>
            </a:r>
            <a:r>
              <a:rPr sz="1000" spc="-66" dirty="0" smtClean="0">
                <a:solidFill>
                  <a:srgbClr val="FFFFFF"/>
                </a:solidFill>
                <a:latin typeface="Arial"/>
                <a:cs typeface="Arial"/>
              </a:rPr>
              <a:t>#541338</a:t>
            </a:r>
            <a:r>
              <a:rPr sz="1000" spc="-33" dirty="0" smtClean="0">
                <a:solidFill>
                  <a:srgbClr val="FFFFFF"/>
                </a:solidFill>
                <a:latin typeface="Arial"/>
                <a:cs typeface="Arial"/>
              </a:rPr>
              <a:t> </a:t>
            </a:r>
            <a:r>
              <a:rPr sz="1000" spc="-3"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2" dirty="0" smtClean="0">
                <a:solidFill>
                  <a:srgbClr val="FFFFFF"/>
                </a:solidFill>
                <a:latin typeface="Arial"/>
                <a:cs typeface="Arial"/>
              </a:rPr>
              <a:t>#541339</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#558887</a:t>
            </a:r>
            <a:endParaRPr sz="1000" dirty="0">
              <a:latin typeface="Arial"/>
              <a:cs typeface="Arial"/>
            </a:endParaRPr>
          </a:p>
          <a:p>
            <a:pPr marL="12700" marR="19050">
              <a:lnSpc>
                <a:spcPct val="95825"/>
              </a:lnSpc>
              <a:spcBef>
                <a:spcPts val="50"/>
              </a:spcBef>
            </a:pPr>
            <a:r>
              <a:rPr sz="1000" spc="-50" dirty="0" smtClean="0">
                <a:solidFill>
                  <a:srgbClr val="FFFFFF"/>
                </a:solidFill>
                <a:latin typeface="Arial"/>
                <a:cs typeface="Arial"/>
              </a:rPr>
              <a:t>N</a:t>
            </a:r>
            <a:r>
              <a:rPr sz="1000" spc="-48" dirty="0" smtClean="0">
                <a:solidFill>
                  <a:srgbClr val="FFFFFF"/>
                </a:solidFill>
                <a:latin typeface="Arial"/>
                <a:cs typeface="Arial"/>
              </a:rPr>
              <a:t>e</a:t>
            </a:r>
            <a:r>
              <a:rPr sz="1000" spc="4" dirty="0" smtClean="0">
                <a:solidFill>
                  <a:srgbClr val="FFFFFF"/>
                </a:solidFill>
                <a:latin typeface="Arial"/>
                <a:cs typeface="Arial"/>
              </a:rPr>
              <a:t>x</a:t>
            </a:r>
            <a:r>
              <a:rPr sz="1000" spc="67" dirty="0" smtClean="0">
                <a:solidFill>
                  <a:srgbClr val="FFFFFF"/>
                </a:solidFill>
                <a:latin typeface="Arial"/>
                <a:cs typeface="Arial"/>
              </a:rPr>
              <a:t>t</a:t>
            </a:r>
            <a:r>
              <a:rPr sz="1000" spc="-17" dirty="0" smtClean="0">
                <a:solidFill>
                  <a:srgbClr val="FFFFFF"/>
                </a:solidFill>
                <a:latin typeface="Arial"/>
                <a:cs typeface="Arial"/>
              </a:rPr>
              <a:t>el:</a:t>
            </a:r>
            <a:r>
              <a:rPr sz="1000" spc="-69" dirty="0" smtClean="0">
                <a:solidFill>
                  <a:srgbClr val="FFFFFF"/>
                </a:solidFill>
                <a:latin typeface="Arial"/>
                <a:cs typeface="Arial"/>
              </a:rPr>
              <a:t> </a:t>
            </a:r>
            <a:r>
              <a:rPr lang="es-ES" sz="1000" spc="-16" dirty="0" smtClean="0">
                <a:solidFill>
                  <a:srgbClr val="FFFFFF"/>
                </a:solidFill>
                <a:latin typeface="Arial"/>
                <a:cs typeface="Arial"/>
              </a:rPr>
              <a:t>404*9564 / 130*4219 </a:t>
            </a:r>
            <a:r>
              <a:rPr sz="1000" spc="-78" dirty="0" err="1" smtClean="0">
                <a:solidFill>
                  <a:srgbClr val="FFFFFF"/>
                </a:solidFill>
                <a:latin typeface="Arial"/>
                <a:cs typeface="Arial"/>
              </a:rPr>
              <a:t>C</a:t>
            </a:r>
            <a:r>
              <a:rPr sz="1000" spc="-31" dirty="0" err="1" smtClean="0">
                <a:solidFill>
                  <a:srgbClr val="FFFFFF"/>
                </a:solidFill>
                <a:latin typeface="Arial"/>
                <a:cs typeface="Arial"/>
              </a:rPr>
              <a:t>el</a:t>
            </a:r>
            <a:r>
              <a:rPr sz="1000" spc="-31" dirty="0" smtClean="0">
                <a:solidFill>
                  <a:srgbClr val="FFFFFF"/>
                </a:solidFill>
                <a:latin typeface="Arial"/>
                <a:cs typeface="Arial"/>
              </a:rPr>
              <a:t>:</a:t>
            </a:r>
            <a:r>
              <a:rPr sz="1000" spc="-101" dirty="0" smtClean="0">
                <a:solidFill>
                  <a:srgbClr val="FFFFFF"/>
                </a:solidFill>
                <a:latin typeface="Arial"/>
                <a:cs typeface="Arial"/>
              </a:rPr>
              <a:t> </a:t>
            </a:r>
            <a:r>
              <a:rPr sz="1000" spc="-50" dirty="0" smtClean="0">
                <a:solidFill>
                  <a:srgbClr val="FFFFFF"/>
                </a:solidFill>
                <a:latin typeface="Arial"/>
                <a:cs typeface="Arial"/>
              </a:rPr>
              <a:t>998039933</a:t>
            </a:r>
            <a:r>
              <a:rPr sz="1000" spc="180"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998039966</a:t>
            </a:r>
            <a:endParaRPr sz="1000" dirty="0">
              <a:latin typeface="Arial"/>
              <a:cs typeface="Arial"/>
            </a:endParaRPr>
          </a:p>
          <a:p>
            <a:pPr marL="12700" marR="19050">
              <a:lnSpc>
                <a:spcPct val="95825"/>
              </a:lnSpc>
              <a:spcBef>
                <a:spcPts val="50"/>
              </a:spcBef>
            </a:pPr>
            <a:r>
              <a:rPr sz="1000" spc="-39" dirty="0" smtClean="0">
                <a:solidFill>
                  <a:srgbClr val="FFFFFF"/>
                </a:solidFill>
                <a:latin typeface="Arial"/>
                <a:cs typeface="Arial"/>
              </a:rPr>
              <a:t>E-mail:</a:t>
            </a:r>
            <a:r>
              <a:rPr sz="1000" spc="23" dirty="0" smtClean="0">
                <a:solidFill>
                  <a:srgbClr val="FFFFFF"/>
                </a:solidFill>
                <a:latin typeface="Arial"/>
                <a:cs typeface="Arial"/>
              </a:rPr>
              <a:t> </a:t>
            </a:r>
            <a:r>
              <a:rPr sz="1000" spc="-45" dirty="0" smtClean="0">
                <a:solidFill>
                  <a:srgbClr val="FFFFFF"/>
                </a:solidFill>
                <a:latin typeface="Arial"/>
                <a:cs typeface="Arial"/>
                <a:hlinkClick r:id="rId4"/>
              </a:rPr>
              <a:t>fase@faset</a:t>
            </a:r>
            <a:r>
              <a:rPr sz="1000" spc="-38" dirty="0" smtClean="0">
                <a:solidFill>
                  <a:srgbClr val="FFFFFF"/>
                </a:solidFill>
                <a:latin typeface="Arial"/>
                <a:cs typeface="Arial"/>
                <a:hlinkClick r:id="rId4"/>
              </a:rPr>
              <a:t>r</a:t>
            </a:r>
            <a:r>
              <a:rPr sz="1000" spc="-41" dirty="0" smtClean="0">
                <a:solidFill>
                  <a:srgbClr val="FFFFFF"/>
                </a:solidFill>
                <a:latin typeface="Arial"/>
                <a:cs typeface="Arial"/>
                <a:hlinkClick r:id="rId4"/>
              </a:rPr>
              <a:t>on.</a:t>
            </a:r>
            <a:r>
              <a:rPr sz="1000" spc="-53" dirty="0" smtClean="0">
                <a:solidFill>
                  <a:srgbClr val="FFFFFF"/>
                </a:solidFill>
                <a:latin typeface="Arial"/>
                <a:cs typeface="Arial"/>
                <a:hlinkClick r:id="rId4"/>
              </a:rPr>
              <a:t>c</a:t>
            </a:r>
            <a:r>
              <a:rPr sz="1000" spc="-62" dirty="0" smtClean="0">
                <a:solidFill>
                  <a:srgbClr val="FFFFFF"/>
                </a:solidFill>
                <a:latin typeface="Arial"/>
                <a:cs typeface="Arial"/>
                <a:hlinkClick r:id="rId4"/>
              </a:rPr>
              <a:t>om</a:t>
            </a:r>
            <a:r>
              <a:rPr sz="1000" spc="215" dirty="0" smtClean="0">
                <a:solidFill>
                  <a:srgbClr val="FFFFFF"/>
                </a:solidFill>
                <a:latin typeface="Arial"/>
                <a:cs typeface="Arial"/>
                <a:hlinkClick r:id="rId4"/>
              </a:rPr>
              <a:t> </a:t>
            </a:r>
            <a:r>
              <a:rPr sz="1000" spc="-25" dirty="0" smtClean="0">
                <a:solidFill>
                  <a:srgbClr val="FFFFFF"/>
                </a:solidFill>
                <a:latin typeface="Arial"/>
                <a:cs typeface="Arial"/>
              </a:rPr>
              <a:t>;</a:t>
            </a:r>
            <a:r>
              <a:rPr sz="1000" spc="-89" dirty="0" smtClean="0">
                <a:solidFill>
                  <a:srgbClr val="FFFFFF"/>
                </a:solidFill>
                <a:latin typeface="Arial"/>
                <a:cs typeface="Arial"/>
              </a:rPr>
              <a:t> </a:t>
            </a:r>
            <a:r>
              <a:rPr sz="1000" spc="-14" dirty="0" smtClean="0">
                <a:solidFill>
                  <a:srgbClr val="FFFFFF"/>
                </a:solidFill>
                <a:latin typeface="Arial"/>
                <a:cs typeface="Arial"/>
                <a:hlinkClick r:id="rId5"/>
              </a:rPr>
              <a:t>v</a:t>
            </a:r>
            <a:r>
              <a:rPr sz="1000" spc="0" dirty="0" smtClean="0">
                <a:solidFill>
                  <a:srgbClr val="FFFFFF"/>
                </a:solidFill>
                <a:latin typeface="Arial"/>
                <a:cs typeface="Arial"/>
                <a:hlinkClick r:id="rId5"/>
              </a:rPr>
              <a:t>e</a:t>
            </a:r>
            <a:r>
              <a:rPr sz="1000" spc="-4" dirty="0" smtClean="0">
                <a:solidFill>
                  <a:srgbClr val="FFFFFF"/>
                </a:solidFill>
                <a:latin typeface="Arial"/>
                <a:cs typeface="Arial"/>
                <a:hlinkClick r:id="rId5"/>
              </a:rPr>
              <a:t>n</a:t>
            </a:r>
            <a:r>
              <a:rPr sz="1000" spc="0" dirty="0" smtClean="0">
                <a:solidFill>
                  <a:srgbClr val="FFFFFF"/>
                </a:solidFill>
                <a:latin typeface="Arial"/>
                <a:cs typeface="Arial"/>
                <a:hlinkClick r:id="rId5"/>
              </a:rPr>
              <a:t>tas@faset</a:t>
            </a:r>
            <a:r>
              <a:rPr sz="1000" spc="-9" dirty="0" smtClean="0">
                <a:solidFill>
                  <a:srgbClr val="FFFFFF"/>
                </a:solidFill>
                <a:latin typeface="Arial"/>
                <a:cs typeface="Arial"/>
                <a:hlinkClick r:id="rId5"/>
              </a:rPr>
              <a:t>r</a:t>
            </a:r>
            <a:r>
              <a:rPr sz="1000" spc="0" dirty="0" smtClean="0">
                <a:solidFill>
                  <a:srgbClr val="FFFFFF"/>
                </a:solidFill>
                <a:latin typeface="Arial"/>
                <a:cs typeface="Arial"/>
                <a:hlinkClick r:id="rId5"/>
              </a:rPr>
              <a:t>on.</a:t>
            </a:r>
            <a:r>
              <a:rPr sz="1000" spc="-9" dirty="0" smtClean="0">
                <a:solidFill>
                  <a:srgbClr val="FFFFFF"/>
                </a:solidFill>
                <a:latin typeface="Arial"/>
                <a:cs typeface="Arial"/>
                <a:hlinkClick r:id="rId5"/>
              </a:rPr>
              <a:t>c</a:t>
            </a:r>
            <a:r>
              <a:rPr sz="1000" spc="0" dirty="0" smtClean="0">
                <a:solidFill>
                  <a:srgbClr val="FFFFFF"/>
                </a:solidFill>
                <a:latin typeface="Arial"/>
                <a:cs typeface="Arial"/>
                <a:hlinkClick r:id="rId5"/>
              </a:rPr>
              <a:t>om</a:t>
            </a:r>
            <a:endParaRPr sz="1000" dirty="0">
              <a:latin typeface="Arial"/>
              <a:cs typeface="Arial"/>
            </a:endParaRPr>
          </a:p>
          <a:p>
            <a:pPr marL="12700" marR="19050">
              <a:lnSpc>
                <a:spcPct val="95825"/>
              </a:lnSpc>
              <a:spcBef>
                <a:spcPts val="50"/>
              </a:spcBef>
            </a:pPr>
            <a:r>
              <a:rPr sz="1000" b="1" i="1" spc="19" dirty="0" smtClean="0">
                <a:solidFill>
                  <a:srgbClr val="FFFFFF"/>
                </a:solidFill>
                <a:latin typeface="Arial"/>
                <a:cs typeface="Arial"/>
                <a:hlinkClick r:id="rId6"/>
              </a:rPr>
              <a:t>ww</a:t>
            </a:r>
            <a:r>
              <a:rPr sz="1000" b="1" i="1" spc="-44" dirty="0" smtClean="0">
                <a:solidFill>
                  <a:srgbClr val="FFFFFF"/>
                </a:solidFill>
                <a:latin typeface="Arial"/>
                <a:cs typeface="Arial"/>
                <a:hlinkClick r:id="rId6"/>
              </a:rPr>
              <a:t>w</a:t>
            </a:r>
            <a:r>
              <a:rPr sz="1000" b="1" i="1" spc="0" dirty="0" smtClean="0">
                <a:solidFill>
                  <a:srgbClr val="FFFFFF"/>
                </a:solidFill>
                <a:latin typeface="Arial"/>
                <a:cs typeface="Arial"/>
                <a:hlinkClick r:id="rId6"/>
              </a:rPr>
              <a:t>.</a:t>
            </a:r>
            <a:r>
              <a:rPr sz="1000" b="1" i="1" spc="-9" dirty="0" smtClean="0">
                <a:solidFill>
                  <a:srgbClr val="FFFFFF"/>
                </a:solidFill>
                <a:latin typeface="Arial"/>
                <a:cs typeface="Arial"/>
                <a:hlinkClick r:id="rId6"/>
              </a:rPr>
              <a:t>f</a:t>
            </a:r>
            <a:r>
              <a:rPr sz="1000" b="1" i="1" spc="0" dirty="0" smtClean="0">
                <a:solidFill>
                  <a:srgbClr val="FFFFFF"/>
                </a:solidFill>
                <a:latin typeface="Arial"/>
                <a:cs typeface="Arial"/>
                <a:hlinkClick r:id="rId6"/>
              </a:rPr>
              <a:t>asetron.</a:t>
            </a:r>
            <a:r>
              <a:rPr sz="1000" b="1" i="1" spc="-9" dirty="0" smtClean="0">
                <a:solidFill>
                  <a:srgbClr val="FFFFFF"/>
                </a:solidFill>
                <a:latin typeface="Arial"/>
                <a:cs typeface="Arial"/>
                <a:hlinkClick r:id="rId6"/>
              </a:rPr>
              <a:t>c</a:t>
            </a:r>
            <a:r>
              <a:rPr sz="1000" b="1" i="1" spc="0" dirty="0" smtClean="0">
                <a:solidFill>
                  <a:srgbClr val="FFFFFF"/>
                </a:solidFill>
                <a:latin typeface="Arial"/>
                <a:cs typeface="Arial"/>
                <a:hlinkClick r:id="rId6"/>
              </a:rPr>
              <a:t>om</a:t>
            </a:r>
            <a:endParaRPr sz="1000" dirty="0">
              <a:latin typeface="Arial"/>
              <a:cs typeface="Arial"/>
            </a:endParaRPr>
          </a:p>
        </p:txBody>
      </p:sp>
      <p:sp>
        <p:nvSpPr>
          <p:cNvPr id="12" name="object 12"/>
          <p:cNvSpPr txBox="1"/>
          <p:nvPr/>
        </p:nvSpPr>
        <p:spPr>
          <a:xfrm>
            <a:off x="1891055" y="2059190"/>
            <a:ext cx="5925312" cy="3424428"/>
          </a:xfrm>
          <a:prstGeom prst="rect">
            <a:avLst/>
          </a:prstGeom>
        </p:spPr>
        <p:txBody>
          <a:bodyPr wrap="square" lIns="0" tIns="0" rIns="0" bIns="0" rtlCol="0">
            <a:noAutofit/>
          </a:bodyPr>
          <a:lstStyle/>
          <a:p>
            <a:pPr marL="25400">
              <a:lnSpc>
                <a:spcPts val="1000"/>
              </a:lnSpc>
            </a:pPr>
            <a:endParaRPr sz="1000" dirty="0"/>
          </a:p>
        </p:txBody>
      </p:sp>
      <p:sp>
        <p:nvSpPr>
          <p:cNvPr id="15" name="object 9">
            <a:hlinkClick r:id="rId7"/>
          </p:cNvPr>
          <p:cNvSpPr/>
          <p:nvPr/>
        </p:nvSpPr>
        <p:spPr>
          <a:xfrm>
            <a:off x="4699650" y="5855322"/>
            <a:ext cx="1622549" cy="675462"/>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18" name="object 8">
            <a:hlinkClick r:id="rId9"/>
          </p:cNvPr>
          <p:cNvSpPr/>
          <p:nvPr/>
        </p:nvSpPr>
        <p:spPr>
          <a:xfrm>
            <a:off x="7449480" y="6129744"/>
            <a:ext cx="627808" cy="562010"/>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pic>
        <p:nvPicPr>
          <p:cNvPr id="19" name="Picture 10" descr="http://ztona.org/wp-content/uploads/2_facebook_logo.jpg">
            <a:hlinkClick r:id="rId7"/>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6736886" y="6129744"/>
            <a:ext cx="578314" cy="582202"/>
          </a:xfrm>
          <a:prstGeom prst="round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3505200" y="4876800"/>
            <a:ext cx="228600" cy="261610"/>
          </a:xfrm>
          <a:prstGeom prst="rect">
            <a:avLst/>
          </a:prstGeom>
          <a:noFill/>
        </p:spPr>
        <p:txBody>
          <a:bodyPr wrap="square" rtlCol="0">
            <a:spAutoFit/>
          </a:bodyPr>
          <a:lstStyle/>
          <a:p>
            <a:r>
              <a:rPr lang="es-ES" sz="1050" b="1" dirty="0" smtClean="0"/>
              <a:t>4</a:t>
            </a:r>
            <a:endParaRPr lang="es-ES" sz="1050" b="1" dirty="0"/>
          </a:p>
        </p:txBody>
      </p:sp>
      <p:pic>
        <p:nvPicPr>
          <p:cNvPr id="6" name="5 Imagen"/>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9600" y="2135390"/>
            <a:ext cx="4343400" cy="3655810"/>
          </a:xfrm>
          <a:prstGeom prst="rect">
            <a:avLst/>
          </a:prstGeom>
          <a:effectLst>
            <a:glow rad="139700">
              <a:schemeClr val="accent1">
                <a:satMod val="175000"/>
                <a:alpha val="40000"/>
              </a:schemeClr>
            </a:glow>
          </a:effectLst>
        </p:spPr>
      </p:pic>
      <p:pic>
        <p:nvPicPr>
          <p:cNvPr id="14" name="13 Image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38800" y="2161977"/>
            <a:ext cx="2638089" cy="3629223"/>
          </a:xfrm>
          <a:prstGeom prst="rect">
            <a:avLst/>
          </a:prstGeom>
          <a:effectLst>
            <a:glow rad="139700">
              <a:schemeClr val="accent1">
                <a:satMod val="175000"/>
                <a:alpha val="40000"/>
              </a:schemeClr>
            </a:glow>
          </a:effectLst>
        </p:spPr>
      </p:pic>
      <p:sp>
        <p:nvSpPr>
          <p:cNvPr id="17" name="object 4"/>
          <p:cNvSpPr/>
          <p:nvPr/>
        </p:nvSpPr>
        <p:spPr>
          <a:xfrm>
            <a:off x="0" y="590602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sp>
        <p:nvSpPr>
          <p:cNvPr id="20" name="object 4"/>
          <p:cNvSpPr/>
          <p:nvPr/>
        </p:nvSpPr>
        <p:spPr>
          <a:xfrm>
            <a:off x="0" y="198120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pic>
        <p:nvPicPr>
          <p:cNvPr id="16" name="15 Imagen">
            <a:hlinkClick r:id="rId6"/>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24827"/>
            <a:ext cx="5510923" cy="1625027"/>
          </a:xfrm>
          <a:prstGeom prst="rect">
            <a:avLst/>
          </a:prstGeom>
        </p:spPr>
      </p:pic>
    </p:spTree>
  </p:cSld>
  <p:clrMapOvr>
    <a:masterClrMapping/>
  </p:clrMapOvr>
  <p:transition spd="slow" advTm="8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5" name="object 5"/>
          <p:cNvSpPr/>
          <p:nvPr/>
        </p:nvSpPr>
        <p:spPr>
          <a:xfrm>
            <a:off x="5867999" y="228326"/>
            <a:ext cx="3042000" cy="119034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9" name="object 9"/>
          <p:cNvSpPr txBox="1"/>
          <p:nvPr/>
        </p:nvSpPr>
        <p:spPr>
          <a:xfrm>
            <a:off x="257299" y="6029907"/>
            <a:ext cx="4327868" cy="761684"/>
          </a:xfrm>
          <a:prstGeom prst="rect">
            <a:avLst/>
          </a:prstGeom>
        </p:spPr>
        <p:txBody>
          <a:bodyPr wrap="square" lIns="0" tIns="0" rIns="0" bIns="0" rtlCol="0">
            <a:noAutofit/>
          </a:bodyPr>
          <a:lstStyle/>
          <a:p>
            <a:pPr marL="12700" marR="19050">
              <a:lnSpc>
                <a:spcPts val="1105"/>
              </a:lnSpc>
              <a:spcBef>
                <a:spcPts val="55"/>
              </a:spcBef>
            </a:pPr>
            <a:r>
              <a:rPr sz="1000" spc="-81" dirty="0" smtClean="0">
                <a:solidFill>
                  <a:srgbClr val="FFFFFF"/>
                </a:solidFill>
                <a:latin typeface="Arial"/>
                <a:cs typeface="Arial"/>
              </a:rPr>
              <a:t>C</a:t>
            </a:r>
            <a:r>
              <a:rPr sz="1000" spc="-38" dirty="0" smtClean="0">
                <a:solidFill>
                  <a:srgbClr val="FFFFFF"/>
                </a:solidFill>
                <a:latin typeface="Arial"/>
                <a:cs typeface="Arial"/>
              </a:rPr>
              <a:t>alle</a:t>
            </a:r>
            <a:r>
              <a:rPr sz="1000" spc="-11" dirty="0" smtClean="0">
                <a:solidFill>
                  <a:srgbClr val="FFFFFF"/>
                </a:solidFill>
                <a:latin typeface="Arial"/>
                <a:cs typeface="Arial"/>
              </a:rPr>
              <a:t> </a:t>
            </a:r>
            <a:r>
              <a:rPr sz="1000" spc="-42" dirty="0" smtClean="0">
                <a:solidFill>
                  <a:srgbClr val="FFFFFF"/>
                </a:solidFill>
                <a:latin typeface="Arial"/>
                <a:cs typeface="Arial"/>
              </a:rPr>
              <a:t>los</a:t>
            </a:r>
            <a:r>
              <a:rPr sz="1000" spc="6" dirty="0" smtClean="0">
                <a:solidFill>
                  <a:srgbClr val="FFFFFF"/>
                </a:solidFill>
                <a:latin typeface="Arial"/>
                <a:cs typeface="Arial"/>
              </a:rPr>
              <a:t> </a:t>
            </a:r>
            <a:r>
              <a:rPr sz="1000" spc="-67" dirty="0" smtClean="0">
                <a:solidFill>
                  <a:srgbClr val="FFFFFF"/>
                </a:solidFill>
                <a:latin typeface="Arial"/>
                <a:cs typeface="Arial"/>
              </a:rPr>
              <a:t>R</a:t>
            </a:r>
            <a:r>
              <a:rPr sz="1000" spc="-48" dirty="0" smtClean="0">
                <a:solidFill>
                  <a:srgbClr val="FFFFFF"/>
                </a:solidFill>
                <a:latin typeface="Arial"/>
                <a:cs typeface="Arial"/>
              </a:rPr>
              <a:t>osales</a:t>
            </a:r>
            <a:r>
              <a:rPr sz="1000" spc="-98" dirty="0" smtClean="0">
                <a:solidFill>
                  <a:srgbClr val="FFFFFF"/>
                </a:solidFill>
                <a:latin typeface="Arial"/>
                <a:cs typeface="Arial"/>
              </a:rPr>
              <a:t> </a:t>
            </a:r>
            <a:r>
              <a:rPr sz="1000" spc="-53" dirty="0" smtClean="0">
                <a:solidFill>
                  <a:srgbClr val="FFFFFF"/>
                </a:solidFill>
                <a:latin typeface="Arial"/>
                <a:cs typeface="Arial"/>
              </a:rPr>
              <a:t>Mz.</a:t>
            </a:r>
            <a:r>
              <a:rPr sz="1000" spc="-21" dirty="0" smtClean="0">
                <a:solidFill>
                  <a:srgbClr val="FFFFFF"/>
                </a:solidFill>
                <a:latin typeface="Arial"/>
                <a:cs typeface="Arial"/>
              </a:rPr>
              <a:t> </a:t>
            </a:r>
            <a:r>
              <a:rPr sz="1000" spc="-72" dirty="0" smtClean="0">
                <a:solidFill>
                  <a:srgbClr val="FFFFFF"/>
                </a:solidFill>
                <a:latin typeface="Arial"/>
                <a:cs typeface="Arial"/>
              </a:rPr>
              <a:t>H</a:t>
            </a:r>
            <a:r>
              <a:rPr sz="1000" spc="-48" dirty="0" smtClean="0">
                <a:solidFill>
                  <a:srgbClr val="FFFFFF"/>
                </a:solidFill>
                <a:latin typeface="Arial"/>
                <a:cs typeface="Arial"/>
              </a:rPr>
              <a:t> </a:t>
            </a:r>
            <a:r>
              <a:rPr sz="1000" spc="-71" dirty="0" smtClean="0">
                <a:solidFill>
                  <a:srgbClr val="FFFFFF"/>
                </a:solidFill>
                <a:latin typeface="Arial"/>
                <a:cs typeface="Arial"/>
              </a:rPr>
              <a:t>L</a:t>
            </a:r>
            <a:r>
              <a:rPr sz="1000" spc="67" dirty="0" smtClean="0">
                <a:solidFill>
                  <a:srgbClr val="FFFFFF"/>
                </a:solidFill>
                <a:latin typeface="Arial"/>
                <a:cs typeface="Arial"/>
              </a:rPr>
              <a:t>t</a:t>
            </a:r>
            <a:r>
              <a:rPr sz="1000" spc="-33" dirty="0" smtClean="0">
                <a:solidFill>
                  <a:srgbClr val="FFFFFF"/>
                </a:solidFill>
                <a:latin typeface="Arial"/>
                <a:cs typeface="Arial"/>
              </a:rPr>
              <a:t>.8</a:t>
            </a:r>
            <a:r>
              <a:rPr sz="1000" spc="-69" dirty="0" smtClean="0">
                <a:solidFill>
                  <a:srgbClr val="FFFFFF"/>
                </a:solidFill>
                <a:latin typeface="Arial"/>
                <a:cs typeface="Arial"/>
              </a:rPr>
              <a:t> </a:t>
            </a:r>
            <a:r>
              <a:rPr sz="1000" spc="-21" dirty="0" smtClean="0">
                <a:solidFill>
                  <a:srgbClr val="FFFFFF"/>
                </a:solidFill>
                <a:latin typeface="Arial"/>
                <a:cs typeface="Arial"/>
              </a:rPr>
              <a:t>Ur</a:t>
            </a:r>
            <a:r>
              <a:rPr sz="1000" spc="-50" dirty="0" smtClean="0">
                <a:solidFill>
                  <a:srgbClr val="FFFFFF"/>
                </a:solidFill>
                <a:latin typeface="Arial"/>
                <a:cs typeface="Arial"/>
              </a:rPr>
              <a:t>b</a:t>
            </a:r>
            <a:r>
              <a:rPr sz="1000" spc="-11" dirty="0" smtClean="0">
                <a:solidFill>
                  <a:srgbClr val="FFFFFF"/>
                </a:solidFill>
                <a:latin typeface="Arial"/>
                <a:cs typeface="Arial"/>
              </a:rPr>
              <a:t>.</a:t>
            </a:r>
            <a:r>
              <a:rPr sz="1000" spc="-56" dirty="0" smtClean="0">
                <a:solidFill>
                  <a:srgbClr val="FFFFFF"/>
                </a:solidFill>
                <a:latin typeface="Arial"/>
                <a:cs typeface="Arial"/>
              </a:rPr>
              <a:t> </a:t>
            </a:r>
            <a:r>
              <a:rPr sz="1000" spc="-158" dirty="0" smtClean="0">
                <a:solidFill>
                  <a:srgbClr val="FFFFFF"/>
                </a:solidFill>
                <a:latin typeface="Arial"/>
                <a:cs typeface="Arial"/>
              </a:rPr>
              <a:t>S</a:t>
            </a:r>
            <a:r>
              <a:rPr sz="1000" spc="0" dirty="0" smtClean="0">
                <a:solidFill>
                  <a:srgbClr val="FFFFFF"/>
                </a:solidFill>
                <a:latin typeface="Arial"/>
                <a:cs typeface="Arial"/>
              </a:rPr>
              <a:t>han</a:t>
            </a:r>
            <a:r>
              <a:rPr sz="1000" spc="-4" dirty="0" smtClean="0">
                <a:solidFill>
                  <a:srgbClr val="FFFFFF"/>
                </a:solidFill>
                <a:latin typeface="Arial"/>
                <a:cs typeface="Arial"/>
              </a:rPr>
              <a:t>g</a:t>
            </a:r>
            <a:r>
              <a:rPr sz="1000" spc="-15" dirty="0" smtClean="0">
                <a:solidFill>
                  <a:srgbClr val="FFFFFF"/>
                </a:solidFill>
                <a:latin typeface="Arial"/>
                <a:cs typeface="Arial"/>
              </a:rPr>
              <a:t>ri-La</a:t>
            </a:r>
            <a:r>
              <a:rPr sz="1000" spc="-69" dirty="0" smtClean="0">
                <a:solidFill>
                  <a:srgbClr val="FFFFFF"/>
                </a:solidFill>
                <a:latin typeface="Arial"/>
                <a:cs typeface="Arial"/>
              </a:rPr>
              <a:t> </a:t>
            </a:r>
            <a:r>
              <a:rPr sz="1000" spc="-123" dirty="0" smtClean="0">
                <a:solidFill>
                  <a:srgbClr val="FFFFFF"/>
                </a:solidFill>
                <a:latin typeface="Arial"/>
                <a:cs typeface="Arial"/>
              </a:rPr>
              <a:t>P</a:t>
            </a:r>
            <a:r>
              <a:rPr sz="1000" spc="-5" dirty="0" smtClean="0">
                <a:solidFill>
                  <a:srgbClr val="FFFFFF"/>
                </a:solidFill>
                <a:latin typeface="Arial"/>
                <a:cs typeface="Arial"/>
              </a:rPr>
              <a:t>ue</a:t>
            </a:r>
            <a:r>
              <a:rPr sz="1000" spc="-10" dirty="0" smtClean="0">
                <a:solidFill>
                  <a:srgbClr val="FFFFFF"/>
                </a:solidFill>
                <a:latin typeface="Arial"/>
                <a:cs typeface="Arial"/>
              </a:rPr>
              <a:t>n</a:t>
            </a:r>
            <a:r>
              <a:rPr sz="1000" spc="67" dirty="0" smtClean="0">
                <a:solidFill>
                  <a:srgbClr val="FFFFFF"/>
                </a:solidFill>
                <a:latin typeface="Arial"/>
                <a:cs typeface="Arial"/>
              </a:rPr>
              <a:t>t</a:t>
            </a:r>
            <a:r>
              <a:rPr sz="1000" spc="-44" dirty="0" smtClean="0">
                <a:solidFill>
                  <a:srgbClr val="FFFFFF"/>
                </a:solidFill>
                <a:latin typeface="Arial"/>
                <a:cs typeface="Arial"/>
              </a:rPr>
              <a:t>e</a:t>
            </a:r>
            <a:r>
              <a:rPr sz="1000" spc="-69" dirty="0" smtClean="0">
                <a:solidFill>
                  <a:srgbClr val="FFFFFF"/>
                </a:solidFill>
                <a:latin typeface="Arial"/>
                <a:cs typeface="Arial"/>
              </a:rPr>
              <a:t> </a:t>
            </a:r>
            <a:r>
              <a:rPr sz="1000" spc="-42" dirty="0" smtClean="0">
                <a:solidFill>
                  <a:srgbClr val="FFFFFF"/>
                </a:solidFill>
                <a:latin typeface="Arial"/>
                <a:cs typeface="Arial"/>
              </a:rPr>
              <a:t>P</a:t>
            </a:r>
            <a:r>
              <a:rPr sz="1000" spc="-22" dirty="0" smtClean="0">
                <a:solidFill>
                  <a:srgbClr val="FFFFFF"/>
                </a:solidFill>
                <a:latin typeface="Arial"/>
                <a:cs typeface="Arial"/>
              </a:rPr>
              <a:t>ied</a:t>
            </a:r>
            <a:r>
              <a:rPr sz="1000" spc="-25" dirty="0" smtClean="0">
                <a:solidFill>
                  <a:srgbClr val="FFFFFF"/>
                </a:solidFill>
                <a:latin typeface="Arial"/>
                <a:cs typeface="Arial"/>
              </a:rPr>
              <a:t>r</a:t>
            </a:r>
            <a:r>
              <a:rPr sz="1000" spc="-27" dirty="0" smtClean="0">
                <a:solidFill>
                  <a:srgbClr val="FFFFFF"/>
                </a:solidFill>
                <a:latin typeface="Arial"/>
                <a:cs typeface="Arial"/>
              </a:rPr>
              <a:t>a</a:t>
            </a:r>
            <a:r>
              <a:rPr sz="1000" spc="-56" dirty="0" smtClean="0">
                <a:solidFill>
                  <a:srgbClr val="FFFFFF"/>
                </a:solidFill>
                <a:latin typeface="Arial"/>
                <a:cs typeface="Arial"/>
              </a:rPr>
              <a:t> </a:t>
            </a:r>
            <a:r>
              <a:rPr sz="1000" spc="-25" dirty="0" smtClean="0">
                <a:solidFill>
                  <a:srgbClr val="FFFFFF"/>
                </a:solidFill>
                <a:latin typeface="Arial"/>
                <a:cs typeface="Arial"/>
              </a:rPr>
              <a:t>Lima-</a:t>
            </a:r>
            <a:r>
              <a:rPr sz="1000" spc="-44" dirty="0" smtClean="0">
                <a:solidFill>
                  <a:srgbClr val="FFFFFF"/>
                </a:solidFill>
                <a:latin typeface="Arial"/>
                <a:cs typeface="Arial"/>
              </a:rPr>
              <a:t> </a:t>
            </a:r>
            <a:r>
              <a:rPr sz="1000" spc="-138" dirty="0" smtClean="0">
                <a:solidFill>
                  <a:srgbClr val="FFFFFF"/>
                </a:solidFill>
                <a:latin typeface="Arial"/>
                <a:cs typeface="Arial"/>
              </a:rPr>
              <a:t>P</a:t>
            </a:r>
            <a:r>
              <a:rPr sz="1000" spc="-4" dirty="0" smtClean="0">
                <a:solidFill>
                  <a:srgbClr val="FFFFFF"/>
                </a:solidFill>
                <a:latin typeface="Arial"/>
                <a:cs typeface="Arial"/>
              </a:rPr>
              <a:t>erú</a:t>
            </a:r>
            <a:endParaRPr sz="1000" dirty="0">
              <a:latin typeface="Arial"/>
              <a:cs typeface="Arial"/>
            </a:endParaRPr>
          </a:p>
          <a:p>
            <a:pPr marL="12700">
              <a:lnSpc>
                <a:spcPct val="95825"/>
              </a:lnSpc>
            </a:pPr>
            <a:r>
              <a:rPr sz="1000" spc="-101" dirty="0" smtClean="0">
                <a:solidFill>
                  <a:srgbClr val="FFFFFF"/>
                </a:solidFill>
                <a:latin typeface="Arial"/>
                <a:cs typeface="Arial"/>
              </a:rPr>
              <a:t>T</a:t>
            </a:r>
            <a:r>
              <a:rPr sz="1000" spc="-22" dirty="0" smtClean="0">
                <a:solidFill>
                  <a:srgbClr val="FFFFFF"/>
                </a:solidFill>
                <a:latin typeface="Arial"/>
                <a:cs typeface="Arial"/>
              </a:rPr>
              <a:t>elé</a:t>
            </a:r>
            <a:r>
              <a:rPr sz="1000" spc="-23" dirty="0" smtClean="0">
                <a:solidFill>
                  <a:srgbClr val="FFFFFF"/>
                </a:solidFill>
                <a:latin typeface="Arial"/>
                <a:cs typeface="Arial"/>
              </a:rPr>
              <a:t>f</a:t>
            </a:r>
            <a:r>
              <a:rPr sz="1000" spc="-24" dirty="0" smtClean="0">
                <a:solidFill>
                  <a:srgbClr val="FFFFFF"/>
                </a:solidFill>
                <a:latin typeface="Arial"/>
                <a:cs typeface="Arial"/>
              </a:rPr>
              <a:t>onos:</a:t>
            </a:r>
            <a:r>
              <a:rPr sz="1000" spc="-46" dirty="0" smtClean="0">
                <a:solidFill>
                  <a:srgbClr val="FFFFFF"/>
                </a:solidFill>
                <a:latin typeface="Arial"/>
                <a:cs typeface="Arial"/>
              </a:rPr>
              <a:t> </a:t>
            </a:r>
            <a:r>
              <a:rPr sz="1000" spc="-26" dirty="0" smtClean="0">
                <a:solidFill>
                  <a:srgbClr val="FFFFFF"/>
                </a:solidFill>
                <a:latin typeface="Arial"/>
                <a:cs typeface="Arial"/>
              </a:rPr>
              <a:t>551-1055</a:t>
            </a:r>
            <a:r>
              <a:rPr sz="1000" spc="-27"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551-1212</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551-2052</a:t>
            </a:r>
            <a:r>
              <a:rPr sz="1000" spc="-69" dirty="0" smtClean="0">
                <a:solidFill>
                  <a:srgbClr val="FFFFFF"/>
                </a:solidFill>
                <a:latin typeface="Arial"/>
                <a:cs typeface="Arial"/>
              </a:rPr>
              <a:t> </a:t>
            </a:r>
            <a:r>
              <a:rPr sz="1000" spc="-86" dirty="0" smtClean="0">
                <a:solidFill>
                  <a:srgbClr val="FFFFFF"/>
                </a:solidFill>
                <a:latin typeface="Arial"/>
                <a:cs typeface="Arial"/>
              </a:rPr>
              <a:t>R</a:t>
            </a:r>
            <a:r>
              <a:rPr sz="1000" spc="-93" dirty="0" smtClean="0">
                <a:solidFill>
                  <a:srgbClr val="FFFFFF"/>
                </a:solidFill>
                <a:latin typeface="Arial"/>
                <a:cs typeface="Arial"/>
              </a:rPr>
              <a:t>P</a:t>
            </a:r>
            <a:r>
              <a:rPr sz="1000" spc="-66" dirty="0" smtClean="0">
                <a:solidFill>
                  <a:srgbClr val="FFFFFF"/>
                </a:solidFill>
                <a:latin typeface="Arial"/>
                <a:cs typeface="Arial"/>
              </a:rPr>
              <a:t>M:</a:t>
            </a:r>
            <a:r>
              <a:rPr sz="1000" spc="-91" dirty="0" smtClean="0">
                <a:solidFill>
                  <a:srgbClr val="FFFFFF"/>
                </a:solidFill>
                <a:latin typeface="Arial"/>
                <a:cs typeface="Arial"/>
              </a:rPr>
              <a:t> </a:t>
            </a:r>
            <a:r>
              <a:rPr sz="1000" spc="-66" dirty="0" smtClean="0">
                <a:solidFill>
                  <a:srgbClr val="FFFFFF"/>
                </a:solidFill>
                <a:latin typeface="Arial"/>
                <a:cs typeface="Arial"/>
              </a:rPr>
              <a:t>#541338</a:t>
            </a:r>
            <a:r>
              <a:rPr sz="1000" spc="-33" dirty="0" smtClean="0">
                <a:solidFill>
                  <a:srgbClr val="FFFFFF"/>
                </a:solidFill>
                <a:latin typeface="Arial"/>
                <a:cs typeface="Arial"/>
              </a:rPr>
              <a:t> </a:t>
            </a:r>
            <a:r>
              <a:rPr sz="1000" spc="-3"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2" dirty="0" smtClean="0">
                <a:solidFill>
                  <a:srgbClr val="FFFFFF"/>
                </a:solidFill>
                <a:latin typeface="Arial"/>
                <a:cs typeface="Arial"/>
              </a:rPr>
              <a:t>#541339</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#558887</a:t>
            </a:r>
            <a:endParaRPr sz="1000" dirty="0">
              <a:latin typeface="Arial"/>
              <a:cs typeface="Arial"/>
            </a:endParaRPr>
          </a:p>
          <a:p>
            <a:pPr marL="12700" marR="19050">
              <a:lnSpc>
                <a:spcPct val="95825"/>
              </a:lnSpc>
              <a:spcBef>
                <a:spcPts val="50"/>
              </a:spcBef>
            </a:pPr>
            <a:r>
              <a:rPr sz="1000" spc="-50" dirty="0" smtClean="0">
                <a:solidFill>
                  <a:srgbClr val="FFFFFF"/>
                </a:solidFill>
                <a:latin typeface="Arial"/>
                <a:cs typeface="Arial"/>
              </a:rPr>
              <a:t>N</a:t>
            </a:r>
            <a:r>
              <a:rPr sz="1000" spc="-48" dirty="0" smtClean="0">
                <a:solidFill>
                  <a:srgbClr val="FFFFFF"/>
                </a:solidFill>
                <a:latin typeface="Arial"/>
                <a:cs typeface="Arial"/>
              </a:rPr>
              <a:t>e</a:t>
            </a:r>
            <a:r>
              <a:rPr sz="1000" spc="4" dirty="0" smtClean="0">
                <a:solidFill>
                  <a:srgbClr val="FFFFFF"/>
                </a:solidFill>
                <a:latin typeface="Arial"/>
                <a:cs typeface="Arial"/>
              </a:rPr>
              <a:t>x</a:t>
            </a:r>
            <a:r>
              <a:rPr sz="1000" spc="67" dirty="0" smtClean="0">
                <a:solidFill>
                  <a:srgbClr val="FFFFFF"/>
                </a:solidFill>
                <a:latin typeface="Arial"/>
                <a:cs typeface="Arial"/>
              </a:rPr>
              <a:t>t</a:t>
            </a:r>
            <a:r>
              <a:rPr sz="1000" spc="-17" dirty="0" smtClean="0">
                <a:solidFill>
                  <a:srgbClr val="FFFFFF"/>
                </a:solidFill>
                <a:latin typeface="Arial"/>
                <a:cs typeface="Arial"/>
              </a:rPr>
              <a:t>el:</a:t>
            </a:r>
            <a:r>
              <a:rPr sz="1000" spc="-69" dirty="0" smtClean="0">
                <a:solidFill>
                  <a:srgbClr val="FFFFFF"/>
                </a:solidFill>
                <a:latin typeface="Arial"/>
                <a:cs typeface="Arial"/>
              </a:rPr>
              <a:t> </a:t>
            </a:r>
            <a:r>
              <a:rPr lang="es-ES" sz="1000" spc="-16" dirty="0" smtClean="0">
                <a:solidFill>
                  <a:srgbClr val="FFFFFF"/>
                </a:solidFill>
                <a:latin typeface="Arial"/>
                <a:cs typeface="Arial"/>
              </a:rPr>
              <a:t>404*9564 / 130*4219 </a:t>
            </a:r>
            <a:r>
              <a:rPr sz="1000" spc="-78" dirty="0" err="1" smtClean="0">
                <a:solidFill>
                  <a:srgbClr val="FFFFFF"/>
                </a:solidFill>
                <a:latin typeface="Arial"/>
                <a:cs typeface="Arial"/>
              </a:rPr>
              <a:t>C</a:t>
            </a:r>
            <a:r>
              <a:rPr sz="1000" spc="-31" dirty="0" err="1" smtClean="0">
                <a:solidFill>
                  <a:srgbClr val="FFFFFF"/>
                </a:solidFill>
                <a:latin typeface="Arial"/>
                <a:cs typeface="Arial"/>
              </a:rPr>
              <a:t>el</a:t>
            </a:r>
            <a:r>
              <a:rPr sz="1000" spc="-31" dirty="0" smtClean="0">
                <a:solidFill>
                  <a:srgbClr val="FFFFFF"/>
                </a:solidFill>
                <a:latin typeface="Arial"/>
                <a:cs typeface="Arial"/>
              </a:rPr>
              <a:t>:</a:t>
            </a:r>
            <a:r>
              <a:rPr sz="1000" spc="-101" dirty="0" smtClean="0">
                <a:solidFill>
                  <a:srgbClr val="FFFFFF"/>
                </a:solidFill>
                <a:latin typeface="Arial"/>
                <a:cs typeface="Arial"/>
              </a:rPr>
              <a:t> </a:t>
            </a:r>
            <a:r>
              <a:rPr sz="1000" spc="-50" dirty="0" smtClean="0">
                <a:solidFill>
                  <a:srgbClr val="FFFFFF"/>
                </a:solidFill>
                <a:latin typeface="Arial"/>
                <a:cs typeface="Arial"/>
              </a:rPr>
              <a:t>998039933</a:t>
            </a:r>
            <a:r>
              <a:rPr sz="1000" spc="180"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998039966</a:t>
            </a:r>
            <a:endParaRPr sz="1000" dirty="0">
              <a:latin typeface="Arial"/>
              <a:cs typeface="Arial"/>
            </a:endParaRPr>
          </a:p>
          <a:p>
            <a:pPr marL="12700" marR="19050">
              <a:lnSpc>
                <a:spcPct val="95825"/>
              </a:lnSpc>
              <a:spcBef>
                <a:spcPts val="50"/>
              </a:spcBef>
            </a:pPr>
            <a:r>
              <a:rPr sz="1000" spc="-39" dirty="0" smtClean="0">
                <a:solidFill>
                  <a:srgbClr val="FFFFFF"/>
                </a:solidFill>
                <a:latin typeface="Arial"/>
                <a:cs typeface="Arial"/>
              </a:rPr>
              <a:t>E-mail:</a:t>
            </a:r>
            <a:r>
              <a:rPr sz="1000" spc="23" dirty="0" smtClean="0">
                <a:solidFill>
                  <a:srgbClr val="FFFFFF"/>
                </a:solidFill>
                <a:latin typeface="Arial"/>
                <a:cs typeface="Arial"/>
              </a:rPr>
              <a:t> </a:t>
            </a:r>
            <a:r>
              <a:rPr sz="1000" spc="-45" dirty="0" smtClean="0">
                <a:solidFill>
                  <a:srgbClr val="FFFFFF"/>
                </a:solidFill>
                <a:latin typeface="Arial"/>
                <a:cs typeface="Arial"/>
                <a:hlinkClick r:id="rId4"/>
              </a:rPr>
              <a:t>fase@faset</a:t>
            </a:r>
            <a:r>
              <a:rPr sz="1000" spc="-38" dirty="0" smtClean="0">
                <a:solidFill>
                  <a:srgbClr val="FFFFFF"/>
                </a:solidFill>
                <a:latin typeface="Arial"/>
                <a:cs typeface="Arial"/>
                <a:hlinkClick r:id="rId4"/>
              </a:rPr>
              <a:t>r</a:t>
            </a:r>
            <a:r>
              <a:rPr sz="1000" spc="-41" dirty="0" smtClean="0">
                <a:solidFill>
                  <a:srgbClr val="FFFFFF"/>
                </a:solidFill>
                <a:latin typeface="Arial"/>
                <a:cs typeface="Arial"/>
                <a:hlinkClick r:id="rId4"/>
              </a:rPr>
              <a:t>on.</a:t>
            </a:r>
            <a:r>
              <a:rPr sz="1000" spc="-53" dirty="0" smtClean="0">
                <a:solidFill>
                  <a:srgbClr val="FFFFFF"/>
                </a:solidFill>
                <a:latin typeface="Arial"/>
                <a:cs typeface="Arial"/>
                <a:hlinkClick r:id="rId4"/>
              </a:rPr>
              <a:t>c</a:t>
            </a:r>
            <a:r>
              <a:rPr sz="1000" spc="-62" dirty="0" smtClean="0">
                <a:solidFill>
                  <a:srgbClr val="FFFFFF"/>
                </a:solidFill>
                <a:latin typeface="Arial"/>
                <a:cs typeface="Arial"/>
                <a:hlinkClick r:id="rId4"/>
              </a:rPr>
              <a:t>om</a:t>
            </a:r>
            <a:r>
              <a:rPr sz="1000" spc="215" dirty="0" smtClean="0">
                <a:solidFill>
                  <a:srgbClr val="FFFFFF"/>
                </a:solidFill>
                <a:latin typeface="Arial"/>
                <a:cs typeface="Arial"/>
                <a:hlinkClick r:id="rId4"/>
              </a:rPr>
              <a:t> </a:t>
            </a:r>
            <a:r>
              <a:rPr sz="1000" spc="-25" dirty="0" smtClean="0">
                <a:solidFill>
                  <a:srgbClr val="FFFFFF"/>
                </a:solidFill>
                <a:latin typeface="Arial"/>
                <a:cs typeface="Arial"/>
              </a:rPr>
              <a:t>;</a:t>
            </a:r>
            <a:r>
              <a:rPr sz="1000" spc="-89" dirty="0" smtClean="0">
                <a:solidFill>
                  <a:srgbClr val="FFFFFF"/>
                </a:solidFill>
                <a:latin typeface="Arial"/>
                <a:cs typeface="Arial"/>
              </a:rPr>
              <a:t> </a:t>
            </a:r>
            <a:r>
              <a:rPr sz="1000" spc="-14" dirty="0" smtClean="0">
                <a:solidFill>
                  <a:srgbClr val="FFFFFF"/>
                </a:solidFill>
                <a:latin typeface="Arial"/>
                <a:cs typeface="Arial"/>
                <a:hlinkClick r:id="rId5"/>
              </a:rPr>
              <a:t>v</a:t>
            </a:r>
            <a:r>
              <a:rPr sz="1000" spc="0" dirty="0" smtClean="0">
                <a:solidFill>
                  <a:srgbClr val="FFFFFF"/>
                </a:solidFill>
                <a:latin typeface="Arial"/>
                <a:cs typeface="Arial"/>
                <a:hlinkClick r:id="rId5"/>
              </a:rPr>
              <a:t>e</a:t>
            </a:r>
            <a:r>
              <a:rPr sz="1000" spc="-4" dirty="0" smtClean="0">
                <a:solidFill>
                  <a:srgbClr val="FFFFFF"/>
                </a:solidFill>
                <a:latin typeface="Arial"/>
                <a:cs typeface="Arial"/>
                <a:hlinkClick r:id="rId5"/>
              </a:rPr>
              <a:t>n</a:t>
            </a:r>
            <a:r>
              <a:rPr sz="1000" spc="0" dirty="0" smtClean="0">
                <a:solidFill>
                  <a:srgbClr val="FFFFFF"/>
                </a:solidFill>
                <a:latin typeface="Arial"/>
                <a:cs typeface="Arial"/>
                <a:hlinkClick r:id="rId5"/>
              </a:rPr>
              <a:t>tas@faset</a:t>
            </a:r>
            <a:r>
              <a:rPr sz="1000" spc="-9" dirty="0" smtClean="0">
                <a:solidFill>
                  <a:srgbClr val="FFFFFF"/>
                </a:solidFill>
                <a:latin typeface="Arial"/>
                <a:cs typeface="Arial"/>
                <a:hlinkClick r:id="rId5"/>
              </a:rPr>
              <a:t>r</a:t>
            </a:r>
            <a:r>
              <a:rPr sz="1000" spc="0" dirty="0" smtClean="0">
                <a:solidFill>
                  <a:srgbClr val="FFFFFF"/>
                </a:solidFill>
                <a:latin typeface="Arial"/>
                <a:cs typeface="Arial"/>
                <a:hlinkClick r:id="rId5"/>
              </a:rPr>
              <a:t>on.</a:t>
            </a:r>
            <a:r>
              <a:rPr sz="1000" spc="-9" dirty="0" smtClean="0">
                <a:solidFill>
                  <a:srgbClr val="FFFFFF"/>
                </a:solidFill>
                <a:latin typeface="Arial"/>
                <a:cs typeface="Arial"/>
                <a:hlinkClick r:id="rId5"/>
              </a:rPr>
              <a:t>c</a:t>
            </a:r>
            <a:r>
              <a:rPr sz="1000" spc="0" dirty="0" smtClean="0">
                <a:solidFill>
                  <a:srgbClr val="FFFFFF"/>
                </a:solidFill>
                <a:latin typeface="Arial"/>
                <a:cs typeface="Arial"/>
                <a:hlinkClick r:id="rId5"/>
              </a:rPr>
              <a:t>om</a:t>
            </a:r>
            <a:endParaRPr sz="1000" dirty="0">
              <a:latin typeface="Arial"/>
              <a:cs typeface="Arial"/>
            </a:endParaRPr>
          </a:p>
          <a:p>
            <a:pPr marL="12700" marR="19050">
              <a:lnSpc>
                <a:spcPct val="95825"/>
              </a:lnSpc>
              <a:spcBef>
                <a:spcPts val="50"/>
              </a:spcBef>
            </a:pPr>
            <a:r>
              <a:rPr sz="1000" b="1" i="1" spc="19" dirty="0" smtClean="0">
                <a:solidFill>
                  <a:srgbClr val="FFFFFF"/>
                </a:solidFill>
                <a:latin typeface="Arial"/>
                <a:cs typeface="Arial"/>
                <a:hlinkClick r:id="rId6"/>
              </a:rPr>
              <a:t>ww</a:t>
            </a:r>
            <a:r>
              <a:rPr sz="1000" b="1" i="1" spc="-44" dirty="0" smtClean="0">
                <a:solidFill>
                  <a:srgbClr val="FFFFFF"/>
                </a:solidFill>
                <a:latin typeface="Arial"/>
                <a:cs typeface="Arial"/>
                <a:hlinkClick r:id="rId6"/>
              </a:rPr>
              <a:t>w</a:t>
            </a:r>
            <a:r>
              <a:rPr sz="1000" b="1" i="1" spc="0" dirty="0" smtClean="0">
                <a:solidFill>
                  <a:srgbClr val="FFFFFF"/>
                </a:solidFill>
                <a:latin typeface="Arial"/>
                <a:cs typeface="Arial"/>
                <a:hlinkClick r:id="rId6"/>
              </a:rPr>
              <a:t>.</a:t>
            </a:r>
            <a:r>
              <a:rPr sz="1000" b="1" i="1" spc="-9" dirty="0" smtClean="0">
                <a:solidFill>
                  <a:srgbClr val="FFFFFF"/>
                </a:solidFill>
                <a:latin typeface="Arial"/>
                <a:cs typeface="Arial"/>
                <a:hlinkClick r:id="rId6"/>
              </a:rPr>
              <a:t>f</a:t>
            </a:r>
            <a:r>
              <a:rPr sz="1000" b="1" i="1" spc="0" dirty="0" smtClean="0">
                <a:solidFill>
                  <a:srgbClr val="FFFFFF"/>
                </a:solidFill>
                <a:latin typeface="Arial"/>
                <a:cs typeface="Arial"/>
                <a:hlinkClick r:id="rId6"/>
              </a:rPr>
              <a:t>asetron.</a:t>
            </a:r>
            <a:r>
              <a:rPr sz="1000" b="1" i="1" spc="-9" dirty="0" smtClean="0">
                <a:solidFill>
                  <a:srgbClr val="FFFFFF"/>
                </a:solidFill>
                <a:latin typeface="Arial"/>
                <a:cs typeface="Arial"/>
                <a:hlinkClick r:id="rId6"/>
              </a:rPr>
              <a:t>c</a:t>
            </a:r>
            <a:r>
              <a:rPr sz="1000" b="1" i="1" spc="0" dirty="0" smtClean="0">
                <a:solidFill>
                  <a:srgbClr val="FFFFFF"/>
                </a:solidFill>
                <a:latin typeface="Arial"/>
                <a:cs typeface="Arial"/>
                <a:hlinkClick r:id="rId6"/>
              </a:rPr>
              <a:t>om</a:t>
            </a:r>
            <a:endParaRPr sz="1000" dirty="0">
              <a:latin typeface="Arial"/>
              <a:cs typeface="Arial"/>
            </a:endParaRPr>
          </a:p>
        </p:txBody>
      </p:sp>
      <p:sp>
        <p:nvSpPr>
          <p:cNvPr id="12" name="object 12"/>
          <p:cNvSpPr txBox="1"/>
          <p:nvPr/>
        </p:nvSpPr>
        <p:spPr>
          <a:xfrm>
            <a:off x="1891055" y="2059190"/>
            <a:ext cx="5925312" cy="3424428"/>
          </a:xfrm>
          <a:prstGeom prst="rect">
            <a:avLst/>
          </a:prstGeom>
        </p:spPr>
        <p:txBody>
          <a:bodyPr wrap="square" lIns="0" tIns="0" rIns="0" bIns="0" rtlCol="0">
            <a:noAutofit/>
          </a:bodyPr>
          <a:lstStyle/>
          <a:p>
            <a:pPr marL="25400">
              <a:lnSpc>
                <a:spcPts val="1000"/>
              </a:lnSpc>
            </a:pPr>
            <a:endParaRPr sz="1000" dirty="0"/>
          </a:p>
        </p:txBody>
      </p:sp>
      <p:sp>
        <p:nvSpPr>
          <p:cNvPr id="16" name="object 9">
            <a:hlinkClick r:id="rId7"/>
          </p:cNvPr>
          <p:cNvSpPr/>
          <p:nvPr/>
        </p:nvSpPr>
        <p:spPr>
          <a:xfrm>
            <a:off x="4699650" y="5855322"/>
            <a:ext cx="1622549" cy="675462"/>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20" name="object 8">
            <a:hlinkClick r:id="rId9"/>
          </p:cNvPr>
          <p:cNvSpPr/>
          <p:nvPr/>
        </p:nvSpPr>
        <p:spPr>
          <a:xfrm>
            <a:off x="7449480" y="6129744"/>
            <a:ext cx="627808" cy="562010"/>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pic>
        <p:nvPicPr>
          <p:cNvPr id="21" name="Picture 10" descr="http://ztona.org/wp-content/uploads/2_facebook_logo.jpg">
            <a:hlinkClick r:id="rId7"/>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6736886" y="6129744"/>
            <a:ext cx="578314" cy="582202"/>
          </a:xfrm>
          <a:prstGeom prst="round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t="18246"/>
          <a:stretch/>
        </p:blipFill>
        <p:spPr bwMode="auto">
          <a:xfrm>
            <a:off x="1219200" y="1905000"/>
            <a:ext cx="6781800" cy="3897020"/>
          </a:xfrm>
          <a:prstGeom prst="rect">
            <a:avLst/>
          </a:prstGeom>
          <a:noFill/>
          <a:ln>
            <a:noFill/>
          </a:ln>
          <a:effectLst>
            <a:glow rad="1397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object 16"/>
          <p:cNvSpPr txBox="1"/>
          <p:nvPr/>
        </p:nvSpPr>
        <p:spPr>
          <a:xfrm>
            <a:off x="0" y="1447800"/>
            <a:ext cx="9134475" cy="510501"/>
          </a:xfrm>
          <a:prstGeom prst="rect">
            <a:avLst/>
          </a:prstGeom>
        </p:spPr>
        <p:txBody>
          <a:bodyPr wrap="square" lIns="0" tIns="0" rIns="0" bIns="0" rtlCol="0">
            <a:noAutofit/>
          </a:bodyPr>
          <a:lstStyle/>
          <a:p>
            <a:pPr marL="19519" algn="ctr">
              <a:lnSpc>
                <a:spcPts val="3130"/>
              </a:lnSpc>
              <a:spcBef>
                <a:spcPts val="156"/>
              </a:spcBef>
            </a:pPr>
            <a:r>
              <a:rPr lang="es-ES" sz="3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a:rPr>
              <a:t>PRINCIPALES CLIENTES</a:t>
            </a:r>
            <a:endParaRPr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a:endParaRPr>
          </a:p>
        </p:txBody>
      </p:sp>
      <p:sp>
        <p:nvSpPr>
          <p:cNvPr id="18" name="object 4"/>
          <p:cNvSpPr/>
          <p:nvPr/>
        </p:nvSpPr>
        <p:spPr>
          <a:xfrm>
            <a:off x="0" y="590602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pic>
        <p:nvPicPr>
          <p:cNvPr id="13" name="12 Imagen">
            <a:hlinkClick r:id="rId6"/>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24827"/>
            <a:ext cx="5510923" cy="1625027"/>
          </a:xfrm>
          <a:prstGeom prst="rect">
            <a:avLst/>
          </a:prstGeom>
        </p:spPr>
      </p:pic>
      <p:sp>
        <p:nvSpPr>
          <p:cNvPr id="15" name="object 4"/>
          <p:cNvSpPr/>
          <p:nvPr/>
        </p:nvSpPr>
        <p:spPr>
          <a:xfrm>
            <a:off x="0" y="182880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spTree>
    <p:extLst>
      <p:ext uri="{BB962C8B-B14F-4D97-AF65-F5344CB8AC3E}">
        <p14:creationId xmlns:p14="http://schemas.microsoft.com/office/powerpoint/2010/main" val="649484542"/>
      </p:ext>
    </p:extLst>
  </p:cSld>
  <p:clrMapOvr>
    <a:masterClrMapping/>
  </p:clrMapOvr>
  <p:transition spd="slow" advTm="8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0" y="0"/>
            <a:ext cx="9144000" cy="6857999"/>
            <a:chOff x="0" y="0"/>
            <a:chExt cx="9144000" cy="6857999"/>
          </a:xfrm>
        </p:grpSpPr>
        <p:sp>
          <p:nvSpPr>
            <p:cNvPr id="7" name="object 2"/>
            <p:cNvSpPr/>
            <p:nvPr/>
          </p:nvSpPr>
          <p:spPr>
            <a:xfrm>
              <a:off x="0" y="0"/>
              <a:ext cx="9144000"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9" name="object 6"/>
            <p:cNvSpPr/>
            <p:nvPr/>
          </p:nvSpPr>
          <p:spPr>
            <a:xfrm>
              <a:off x="5867999" y="228326"/>
              <a:ext cx="3042000" cy="119034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grpSp>
      <p:sp>
        <p:nvSpPr>
          <p:cNvPr id="10" name="object 9"/>
          <p:cNvSpPr txBox="1"/>
          <p:nvPr/>
        </p:nvSpPr>
        <p:spPr>
          <a:xfrm>
            <a:off x="257299" y="6029907"/>
            <a:ext cx="4327868" cy="761684"/>
          </a:xfrm>
          <a:prstGeom prst="rect">
            <a:avLst/>
          </a:prstGeom>
        </p:spPr>
        <p:txBody>
          <a:bodyPr wrap="square" lIns="0" tIns="0" rIns="0" bIns="0" rtlCol="0">
            <a:noAutofit/>
          </a:bodyPr>
          <a:lstStyle/>
          <a:p>
            <a:pPr marL="12700" marR="19050">
              <a:lnSpc>
                <a:spcPts val="1105"/>
              </a:lnSpc>
              <a:spcBef>
                <a:spcPts val="55"/>
              </a:spcBef>
            </a:pPr>
            <a:r>
              <a:rPr sz="1000" spc="-81" dirty="0" smtClean="0">
                <a:solidFill>
                  <a:srgbClr val="FFFFFF"/>
                </a:solidFill>
                <a:latin typeface="Arial"/>
                <a:cs typeface="Arial"/>
              </a:rPr>
              <a:t>C</a:t>
            </a:r>
            <a:r>
              <a:rPr sz="1000" spc="-38" dirty="0" smtClean="0">
                <a:solidFill>
                  <a:srgbClr val="FFFFFF"/>
                </a:solidFill>
                <a:latin typeface="Arial"/>
                <a:cs typeface="Arial"/>
              </a:rPr>
              <a:t>alle</a:t>
            </a:r>
            <a:r>
              <a:rPr sz="1000" spc="-11" dirty="0" smtClean="0">
                <a:solidFill>
                  <a:srgbClr val="FFFFFF"/>
                </a:solidFill>
                <a:latin typeface="Arial"/>
                <a:cs typeface="Arial"/>
              </a:rPr>
              <a:t> </a:t>
            </a:r>
            <a:r>
              <a:rPr sz="1000" spc="-42" dirty="0" smtClean="0">
                <a:solidFill>
                  <a:srgbClr val="FFFFFF"/>
                </a:solidFill>
                <a:latin typeface="Arial"/>
                <a:cs typeface="Arial"/>
              </a:rPr>
              <a:t>los</a:t>
            </a:r>
            <a:r>
              <a:rPr sz="1000" spc="6" dirty="0" smtClean="0">
                <a:solidFill>
                  <a:srgbClr val="FFFFFF"/>
                </a:solidFill>
                <a:latin typeface="Arial"/>
                <a:cs typeface="Arial"/>
              </a:rPr>
              <a:t> </a:t>
            </a:r>
            <a:r>
              <a:rPr sz="1000" spc="-67" dirty="0" smtClean="0">
                <a:solidFill>
                  <a:srgbClr val="FFFFFF"/>
                </a:solidFill>
                <a:latin typeface="Arial"/>
                <a:cs typeface="Arial"/>
              </a:rPr>
              <a:t>R</a:t>
            </a:r>
            <a:r>
              <a:rPr sz="1000" spc="-48" dirty="0" smtClean="0">
                <a:solidFill>
                  <a:srgbClr val="FFFFFF"/>
                </a:solidFill>
                <a:latin typeface="Arial"/>
                <a:cs typeface="Arial"/>
              </a:rPr>
              <a:t>osales</a:t>
            </a:r>
            <a:r>
              <a:rPr sz="1000" spc="-98" dirty="0" smtClean="0">
                <a:solidFill>
                  <a:srgbClr val="FFFFFF"/>
                </a:solidFill>
                <a:latin typeface="Arial"/>
                <a:cs typeface="Arial"/>
              </a:rPr>
              <a:t> </a:t>
            </a:r>
            <a:r>
              <a:rPr sz="1000" spc="-53" dirty="0" smtClean="0">
                <a:solidFill>
                  <a:srgbClr val="FFFFFF"/>
                </a:solidFill>
                <a:latin typeface="Arial"/>
                <a:cs typeface="Arial"/>
              </a:rPr>
              <a:t>Mz.</a:t>
            </a:r>
            <a:r>
              <a:rPr sz="1000" spc="-21" dirty="0" smtClean="0">
                <a:solidFill>
                  <a:srgbClr val="FFFFFF"/>
                </a:solidFill>
                <a:latin typeface="Arial"/>
                <a:cs typeface="Arial"/>
              </a:rPr>
              <a:t> </a:t>
            </a:r>
            <a:r>
              <a:rPr sz="1000" spc="-72" dirty="0" smtClean="0">
                <a:solidFill>
                  <a:srgbClr val="FFFFFF"/>
                </a:solidFill>
                <a:latin typeface="Arial"/>
                <a:cs typeface="Arial"/>
              </a:rPr>
              <a:t>H</a:t>
            </a:r>
            <a:r>
              <a:rPr sz="1000" spc="-48" dirty="0" smtClean="0">
                <a:solidFill>
                  <a:srgbClr val="FFFFFF"/>
                </a:solidFill>
                <a:latin typeface="Arial"/>
                <a:cs typeface="Arial"/>
              </a:rPr>
              <a:t> </a:t>
            </a:r>
            <a:r>
              <a:rPr sz="1000" spc="-71" dirty="0" smtClean="0">
                <a:solidFill>
                  <a:srgbClr val="FFFFFF"/>
                </a:solidFill>
                <a:latin typeface="Arial"/>
                <a:cs typeface="Arial"/>
              </a:rPr>
              <a:t>L</a:t>
            </a:r>
            <a:r>
              <a:rPr sz="1000" spc="67" dirty="0" smtClean="0">
                <a:solidFill>
                  <a:srgbClr val="FFFFFF"/>
                </a:solidFill>
                <a:latin typeface="Arial"/>
                <a:cs typeface="Arial"/>
              </a:rPr>
              <a:t>t</a:t>
            </a:r>
            <a:r>
              <a:rPr sz="1000" spc="-33" dirty="0" smtClean="0">
                <a:solidFill>
                  <a:srgbClr val="FFFFFF"/>
                </a:solidFill>
                <a:latin typeface="Arial"/>
                <a:cs typeface="Arial"/>
              </a:rPr>
              <a:t>.8</a:t>
            </a:r>
            <a:r>
              <a:rPr sz="1000" spc="-69" dirty="0" smtClean="0">
                <a:solidFill>
                  <a:srgbClr val="FFFFFF"/>
                </a:solidFill>
                <a:latin typeface="Arial"/>
                <a:cs typeface="Arial"/>
              </a:rPr>
              <a:t> </a:t>
            </a:r>
            <a:r>
              <a:rPr sz="1000" spc="-21" dirty="0" smtClean="0">
                <a:solidFill>
                  <a:srgbClr val="FFFFFF"/>
                </a:solidFill>
                <a:latin typeface="Arial"/>
                <a:cs typeface="Arial"/>
              </a:rPr>
              <a:t>Ur</a:t>
            </a:r>
            <a:r>
              <a:rPr sz="1000" spc="-50" dirty="0" smtClean="0">
                <a:solidFill>
                  <a:srgbClr val="FFFFFF"/>
                </a:solidFill>
                <a:latin typeface="Arial"/>
                <a:cs typeface="Arial"/>
              </a:rPr>
              <a:t>b</a:t>
            </a:r>
            <a:r>
              <a:rPr sz="1000" spc="-11" dirty="0" smtClean="0">
                <a:solidFill>
                  <a:srgbClr val="FFFFFF"/>
                </a:solidFill>
                <a:latin typeface="Arial"/>
                <a:cs typeface="Arial"/>
              </a:rPr>
              <a:t>.</a:t>
            </a:r>
            <a:r>
              <a:rPr sz="1000" spc="-56" dirty="0" smtClean="0">
                <a:solidFill>
                  <a:srgbClr val="FFFFFF"/>
                </a:solidFill>
                <a:latin typeface="Arial"/>
                <a:cs typeface="Arial"/>
              </a:rPr>
              <a:t> </a:t>
            </a:r>
            <a:r>
              <a:rPr sz="1000" spc="-158" dirty="0" smtClean="0">
                <a:solidFill>
                  <a:srgbClr val="FFFFFF"/>
                </a:solidFill>
                <a:latin typeface="Arial"/>
                <a:cs typeface="Arial"/>
              </a:rPr>
              <a:t>S</a:t>
            </a:r>
            <a:r>
              <a:rPr sz="1000" spc="0" dirty="0" smtClean="0">
                <a:solidFill>
                  <a:srgbClr val="FFFFFF"/>
                </a:solidFill>
                <a:latin typeface="Arial"/>
                <a:cs typeface="Arial"/>
              </a:rPr>
              <a:t>han</a:t>
            </a:r>
            <a:r>
              <a:rPr sz="1000" spc="-4" dirty="0" smtClean="0">
                <a:solidFill>
                  <a:srgbClr val="FFFFFF"/>
                </a:solidFill>
                <a:latin typeface="Arial"/>
                <a:cs typeface="Arial"/>
              </a:rPr>
              <a:t>g</a:t>
            </a:r>
            <a:r>
              <a:rPr sz="1000" spc="-15" dirty="0" smtClean="0">
                <a:solidFill>
                  <a:srgbClr val="FFFFFF"/>
                </a:solidFill>
                <a:latin typeface="Arial"/>
                <a:cs typeface="Arial"/>
              </a:rPr>
              <a:t>ri-La</a:t>
            </a:r>
            <a:r>
              <a:rPr sz="1000" spc="-69" dirty="0" smtClean="0">
                <a:solidFill>
                  <a:srgbClr val="FFFFFF"/>
                </a:solidFill>
                <a:latin typeface="Arial"/>
                <a:cs typeface="Arial"/>
              </a:rPr>
              <a:t> </a:t>
            </a:r>
            <a:r>
              <a:rPr sz="1000" spc="-123" dirty="0" smtClean="0">
                <a:solidFill>
                  <a:srgbClr val="FFFFFF"/>
                </a:solidFill>
                <a:latin typeface="Arial"/>
                <a:cs typeface="Arial"/>
              </a:rPr>
              <a:t>P</a:t>
            </a:r>
            <a:r>
              <a:rPr sz="1000" spc="-5" dirty="0" smtClean="0">
                <a:solidFill>
                  <a:srgbClr val="FFFFFF"/>
                </a:solidFill>
                <a:latin typeface="Arial"/>
                <a:cs typeface="Arial"/>
              </a:rPr>
              <a:t>ue</a:t>
            </a:r>
            <a:r>
              <a:rPr sz="1000" spc="-10" dirty="0" smtClean="0">
                <a:solidFill>
                  <a:srgbClr val="FFFFFF"/>
                </a:solidFill>
                <a:latin typeface="Arial"/>
                <a:cs typeface="Arial"/>
              </a:rPr>
              <a:t>n</a:t>
            </a:r>
            <a:r>
              <a:rPr sz="1000" spc="67" dirty="0" smtClean="0">
                <a:solidFill>
                  <a:srgbClr val="FFFFFF"/>
                </a:solidFill>
                <a:latin typeface="Arial"/>
                <a:cs typeface="Arial"/>
              </a:rPr>
              <a:t>t</a:t>
            </a:r>
            <a:r>
              <a:rPr sz="1000" spc="-44" dirty="0" smtClean="0">
                <a:solidFill>
                  <a:srgbClr val="FFFFFF"/>
                </a:solidFill>
                <a:latin typeface="Arial"/>
                <a:cs typeface="Arial"/>
              </a:rPr>
              <a:t>e</a:t>
            </a:r>
            <a:r>
              <a:rPr sz="1000" spc="-69" dirty="0" smtClean="0">
                <a:solidFill>
                  <a:srgbClr val="FFFFFF"/>
                </a:solidFill>
                <a:latin typeface="Arial"/>
                <a:cs typeface="Arial"/>
              </a:rPr>
              <a:t> </a:t>
            </a:r>
            <a:r>
              <a:rPr sz="1000" spc="-42" dirty="0" smtClean="0">
                <a:solidFill>
                  <a:srgbClr val="FFFFFF"/>
                </a:solidFill>
                <a:latin typeface="Arial"/>
                <a:cs typeface="Arial"/>
              </a:rPr>
              <a:t>P</a:t>
            </a:r>
            <a:r>
              <a:rPr sz="1000" spc="-22" dirty="0" smtClean="0">
                <a:solidFill>
                  <a:srgbClr val="FFFFFF"/>
                </a:solidFill>
                <a:latin typeface="Arial"/>
                <a:cs typeface="Arial"/>
              </a:rPr>
              <a:t>ied</a:t>
            </a:r>
            <a:r>
              <a:rPr sz="1000" spc="-25" dirty="0" smtClean="0">
                <a:solidFill>
                  <a:srgbClr val="FFFFFF"/>
                </a:solidFill>
                <a:latin typeface="Arial"/>
                <a:cs typeface="Arial"/>
              </a:rPr>
              <a:t>r</a:t>
            </a:r>
            <a:r>
              <a:rPr sz="1000" spc="-27" dirty="0" smtClean="0">
                <a:solidFill>
                  <a:srgbClr val="FFFFFF"/>
                </a:solidFill>
                <a:latin typeface="Arial"/>
                <a:cs typeface="Arial"/>
              </a:rPr>
              <a:t>a</a:t>
            </a:r>
            <a:r>
              <a:rPr sz="1000" spc="-56" dirty="0" smtClean="0">
                <a:solidFill>
                  <a:srgbClr val="FFFFFF"/>
                </a:solidFill>
                <a:latin typeface="Arial"/>
                <a:cs typeface="Arial"/>
              </a:rPr>
              <a:t> </a:t>
            </a:r>
            <a:r>
              <a:rPr sz="1000" spc="-25" dirty="0" smtClean="0">
                <a:solidFill>
                  <a:srgbClr val="FFFFFF"/>
                </a:solidFill>
                <a:latin typeface="Arial"/>
                <a:cs typeface="Arial"/>
              </a:rPr>
              <a:t>Lima-</a:t>
            </a:r>
            <a:r>
              <a:rPr sz="1000" spc="-44" dirty="0" smtClean="0">
                <a:solidFill>
                  <a:srgbClr val="FFFFFF"/>
                </a:solidFill>
                <a:latin typeface="Arial"/>
                <a:cs typeface="Arial"/>
              </a:rPr>
              <a:t> </a:t>
            </a:r>
            <a:r>
              <a:rPr sz="1000" spc="-138" dirty="0" smtClean="0">
                <a:solidFill>
                  <a:srgbClr val="FFFFFF"/>
                </a:solidFill>
                <a:latin typeface="Arial"/>
                <a:cs typeface="Arial"/>
              </a:rPr>
              <a:t>P</a:t>
            </a:r>
            <a:r>
              <a:rPr sz="1000" spc="-4" dirty="0" smtClean="0">
                <a:solidFill>
                  <a:srgbClr val="FFFFFF"/>
                </a:solidFill>
                <a:latin typeface="Arial"/>
                <a:cs typeface="Arial"/>
              </a:rPr>
              <a:t>erú</a:t>
            </a:r>
            <a:endParaRPr sz="1000" dirty="0">
              <a:latin typeface="Arial"/>
              <a:cs typeface="Arial"/>
            </a:endParaRPr>
          </a:p>
          <a:p>
            <a:pPr marL="12700">
              <a:lnSpc>
                <a:spcPct val="95825"/>
              </a:lnSpc>
            </a:pPr>
            <a:r>
              <a:rPr sz="1000" spc="-101" dirty="0" smtClean="0">
                <a:solidFill>
                  <a:srgbClr val="FFFFFF"/>
                </a:solidFill>
                <a:latin typeface="Arial"/>
                <a:cs typeface="Arial"/>
              </a:rPr>
              <a:t>T</a:t>
            </a:r>
            <a:r>
              <a:rPr sz="1000" spc="-22" dirty="0" smtClean="0">
                <a:solidFill>
                  <a:srgbClr val="FFFFFF"/>
                </a:solidFill>
                <a:latin typeface="Arial"/>
                <a:cs typeface="Arial"/>
              </a:rPr>
              <a:t>elé</a:t>
            </a:r>
            <a:r>
              <a:rPr sz="1000" spc="-23" dirty="0" smtClean="0">
                <a:solidFill>
                  <a:srgbClr val="FFFFFF"/>
                </a:solidFill>
                <a:latin typeface="Arial"/>
                <a:cs typeface="Arial"/>
              </a:rPr>
              <a:t>f</a:t>
            </a:r>
            <a:r>
              <a:rPr sz="1000" spc="-24" dirty="0" smtClean="0">
                <a:solidFill>
                  <a:srgbClr val="FFFFFF"/>
                </a:solidFill>
                <a:latin typeface="Arial"/>
                <a:cs typeface="Arial"/>
              </a:rPr>
              <a:t>onos:</a:t>
            </a:r>
            <a:r>
              <a:rPr sz="1000" spc="-46" dirty="0" smtClean="0">
                <a:solidFill>
                  <a:srgbClr val="FFFFFF"/>
                </a:solidFill>
                <a:latin typeface="Arial"/>
                <a:cs typeface="Arial"/>
              </a:rPr>
              <a:t> </a:t>
            </a:r>
            <a:r>
              <a:rPr sz="1000" spc="-26" dirty="0" smtClean="0">
                <a:solidFill>
                  <a:srgbClr val="FFFFFF"/>
                </a:solidFill>
                <a:latin typeface="Arial"/>
                <a:cs typeface="Arial"/>
              </a:rPr>
              <a:t>551-1055</a:t>
            </a:r>
            <a:r>
              <a:rPr sz="1000" spc="-27"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551-1212</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551-2052</a:t>
            </a:r>
            <a:r>
              <a:rPr sz="1000" spc="-69" dirty="0" smtClean="0">
                <a:solidFill>
                  <a:srgbClr val="FFFFFF"/>
                </a:solidFill>
                <a:latin typeface="Arial"/>
                <a:cs typeface="Arial"/>
              </a:rPr>
              <a:t> </a:t>
            </a:r>
            <a:r>
              <a:rPr sz="1000" spc="-86" dirty="0" smtClean="0">
                <a:solidFill>
                  <a:srgbClr val="FFFFFF"/>
                </a:solidFill>
                <a:latin typeface="Arial"/>
                <a:cs typeface="Arial"/>
              </a:rPr>
              <a:t>R</a:t>
            </a:r>
            <a:r>
              <a:rPr sz="1000" spc="-93" dirty="0" smtClean="0">
                <a:solidFill>
                  <a:srgbClr val="FFFFFF"/>
                </a:solidFill>
                <a:latin typeface="Arial"/>
                <a:cs typeface="Arial"/>
              </a:rPr>
              <a:t>P</a:t>
            </a:r>
            <a:r>
              <a:rPr sz="1000" spc="-66" dirty="0" smtClean="0">
                <a:solidFill>
                  <a:srgbClr val="FFFFFF"/>
                </a:solidFill>
                <a:latin typeface="Arial"/>
                <a:cs typeface="Arial"/>
              </a:rPr>
              <a:t>M:</a:t>
            </a:r>
            <a:r>
              <a:rPr sz="1000" spc="-91" dirty="0" smtClean="0">
                <a:solidFill>
                  <a:srgbClr val="FFFFFF"/>
                </a:solidFill>
                <a:latin typeface="Arial"/>
                <a:cs typeface="Arial"/>
              </a:rPr>
              <a:t> </a:t>
            </a:r>
            <a:r>
              <a:rPr sz="1000" spc="-66" dirty="0" smtClean="0">
                <a:solidFill>
                  <a:srgbClr val="FFFFFF"/>
                </a:solidFill>
                <a:latin typeface="Arial"/>
                <a:cs typeface="Arial"/>
              </a:rPr>
              <a:t>#541338</a:t>
            </a:r>
            <a:r>
              <a:rPr sz="1000" spc="-33" dirty="0" smtClean="0">
                <a:solidFill>
                  <a:srgbClr val="FFFFFF"/>
                </a:solidFill>
                <a:latin typeface="Arial"/>
                <a:cs typeface="Arial"/>
              </a:rPr>
              <a:t> </a:t>
            </a:r>
            <a:r>
              <a:rPr sz="1000" spc="-3"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2" dirty="0" smtClean="0">
                <a:solidFill>
                  <a:srgbClr val="FFFFFF"/>
                </a:solidFill>
                <a:latin typeface="Arial"/>
                <a:cs typeface="Arial"/>
              </a:rPr>
              <a:t>#541339</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#558887</a:t>
            </a:r>
            <a:endParaRPr sz="1000" dirty="0">
              <a:latin typeface="Arial"/>
              <a:cs typeface="Arial"/>
            </a:endParaRPr>
          </a:p>
          <a:p>
            <a:pPr marL="12700" marR="19050">
              <a:lnSpc>
                <a:spcPct val="95825"/>
              </a:lnSpc>
              <a:spcBef>
                <a:spcPts val="50"/>
              </a:spcBef>
            </a:pPr>
            <a:r>
              <a:rPr sz="1000" spc="-50" dirty="0" smtClean="0">
                <a:solidFill>
                  <a:srgbClr val="FFFFFF"/>
                </a:solidFill>
                <a:latin typeface="Arial"/>
                <a:cs typeface="Arial"/>
              </a:rPr>
              <a:t>N</a:t>
            </a:r>
            <a:r>
              <a:rPr sz="1000" spc="-48" dirty="0" smtClean="0">
                <a:solidFill>
                  <a:srgbClr val="FFFFFF"/>
                </a:solidFill>
                <a:latin typeface="Arial"/>
                <a:cs typeface="Arial"/>
              </a:rPr>
              <a:t>e</a:t>
            </a:r>
            <a:r>
              <a:rPr sz="1000" spc="4" dirty="0" smtClean="0">
                <a:solidFill>
                  <a:srgbClr val="FFFFFF"/>
                </a:solidFill>
                <a:latin typeface="Arial"/>
                <a:cs typeface="Arial"/>
              </a:rPr>
              <a:t>x</a:t>
            </a:r>
            <a:r>
              <a:rPr sz="1000" spc="67" dirty="0" smtClean="0">
                <a:solidFill>
                  <a:srgbClr val="FFFFFF"/>
                </a:solidFill>
                <a:latin typeface="Arial"/>
                <a:cs typeface="Arial"/>
              </a:rPr>
              <a:t>t</a:t>
            </a:r>
            <a:r>
              <a:rPr sz="1000" spc="-17" dirty="0" smtClean="0">
                <a:solidFill>
                  <a:srgbClr val="FFFFFF"/>
                </a:solidFill>
                <a:latin typeface="Arial"/>
                <a:cs typeface="Arial"/>
              </a:rPr>
              <a:t>el:</a:t>
            </a:r>
            <a:r>
              <a:rPr sz="1000" spc="-69" dirty="0" smtClean="0">
                <a:solidFill>
                  <a:srgbClr val="FFFFFF"/>
                </a:solidFill>
                <a:latin typeface="Arial"/>
                <a:cs typeface="Arial"/>
              </a:rPr>
              <a:t> </a:t>
            </a:r>
            <a:r>
              <a:rPr lang="es-ES" sz="1000" spc="-16" dirty="0" smtClean="0">
                <a:solidFill>
                  <a:srgbClr val="FFFFFF"/>
                </a:solidFill>
                <a:latin typeface="Arial"/>
                <a:cs typeface="Arial"/>
              </a:rPr>
              <a:t>404*9564 / 130*4219 </a:t>
            </a:r>
            <a:r>
              <a:rPr sz="1000" spc="-78" dirty="0" err="1" smtClean="0">
                <a:solidFill>
                  <a:srgbClr val="FFFFFF"/>
                </a:solidFill>
                <a:latin typeface="Arial"/>
                <a:cs typeface="Arial"/>
              </a:rPr>
              <a:t>C</a:t>
            </a:r>
            <a:r>
              <a:rPr sz="1000" spc="-31" dirty="0" err="1" smtClean="0">
                <a:solidFill>
                  <a:srgbClr val="FFFFFF"/>
                </a:solidFill>
                <a:latin typeface="Arial"/>
                <a:cs typeface="Arial"/>
              </a:rPr>
              <a:t>el</a:t>
            </a:r>
            <a:r>
              <a:rPr sz="1000" spc="-31" dirty="0" smtClean="0">
                <a:solidFill>
                  <a:srgbClr val="FFFFFF"/>
                </a:solidFill>
                <a:latin typeface="Arial"/>
                <a:cs typeface="Arial"/>
              </a:rPr>
              <a:t>:</a:t>
            </a:r>
            <a:r>
              <a:rPr sz="1000" spc="-101" dirty="0" smtClean="0">
                <a:solidFill>
                  <a:srgbClr val="FFFFFF"/>
                </a:solidFill>
                <a:latin typeface="Arial"/>
                <a:cs typeface="Arial"/>
              </a:rPr>
              <a:t> </a:t>
            </a:r>
            <a:r>
              <a:rPr sz="1000" spc="-50" dirty="0" smtClean="0">
                <a:solidFill>
                  <a:srgbClr val="FFFFFF"/>
                </a:solidFill>
                <a:latin typeface="Arial"/>
                <a:cs typeface="Arial"/>
              </a:rPr>
              <a:t>998039933</a:t>
            </a:r>
            <a:r>
              <a:rPr sz="1000" spc="180"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998039966</a:t>
            </a:r>
            <a:endParaRPr sz="1000" dirty="0">
              <a:latin typeface="Arial"/>
              <a:cs typeface="Arial"/>
            </a:endParaRPr>
          </a:p>
          <a:p>
            <a:pPr marL="12700" marR="19050">
              <a:lnSpc>
                <a:spcPct val="95825"/>
              </a:lnSpc>
              <a:spcBef>
                <a:spcPts val="50"/>
              </a:spcBef>
            </a:pPr>
            <a:r>
              <a:rPr sz="1000" spc="-39" dirty="0" smtClean="0">
                <a:solidFill>
                  <a:srgbClr val="FFFFFF"/>
                </a:solidFill>
                <a:latin typeface="Arial"/>
                <a:cs typeface="Arial"/>
              </a:rPr>
              <a:t>E-mail:</a:t>
            </a:r>
            <a:r>
              <a:rPr sz="1000" spc="23" dirty="0" smtClean="0">
                <a:solidFill>
                  <a:srgbClr val="FFFFFF"/>
                </a:solidFill>
                <a:latin typeface="Arial"/>
                <a:cs typeface="Arial"/>
              </a:rPr>
              <a:t> </a:t>
            </a:r>
            <a:r>
              <a:rPr sz="1000" spc="-45" dirty="0" smtClean="0">
                <a:solidFill>
                  <a:srgbClr val="FFFFFF"/>
                </a:solidFill>
                <a:latin typeface="Arial"/>
                <a:cs typeface="Arial"/>
                <a:hlinkClick r:id="rId4"/>
              </a:rPr>
              <a:t>fase@faset</a:t>
            </a:r>
            <a:r>
              <a:rPr sz="1000" spc="-38" dirty="0" smtClean="0">
                <a:solidFill>
                  <a:srgbClr val="FFFFFF"/>
                </a:solidFill>
                <a:latin typeface="Arial"/>
                <a:cs typeface="Arial"/>
                <a:hlinkClick r:id="rId4"/>
              </a:rPr>
              <a:t>r</a:t>
            </a:r>
            <a:r>
              <a:rPr sz="1000" spc="-41" dirty="0" smtClean="0">
                <a:solidFill>
                  <a:srgbClr val="FFFFFF"/>
                </a:solidFill>
                <a:latin typeface="Arial"/>
                <a:cs typeface="Arial"/>
                <a:hlinkClick r:id="rId4"/>
              </a:rPr>
              <a:t>on.</a:t>
            </a:r>
            <a:r>
              <a:rPr sz="1000" spc="-53" dirty="0" smtClean="0">
                <a:solidFill>
                  <a:srgbClr val="FFFFFF"/>
                </a:solidFill>
                <a:latin typeface="Arial"/>
                <a:cs typeface="Arial"/>
                <a:hlinkClick r:id="rId4"/>
              </a:rPr>
              <a:t>c</a:t>
            </a:r>
            <a:r>
              <a:rPr sz="1000" spc="-62" dirty="0" smtClean="0">
                <a:solidFill>
                  <a:srgbClr val="FFFFFF"/>
                </a:solidFill>
                <a:latin typeface="Arial"/>
                <a:cs typeface="Arial"/>
                <a:hlinkClick r:id="rId4"/>
              </a:rPr>
              <a:t>om</a:t>
            </a:r>
            <a:r>
              <a:rPr sz="1000" spc="215" dirty="0" smtClean="0">
                <a:solidFill>
                  <a:srgbClr val="FFFFFF"/>
                </a:solidFill>
                <a:latin typeface="Arial"/>
                <a:cs typeface="Arial"/>
                <a:hlinkClick r:id="rId4"/>
              </a:rPr>
              <a:t> </a:t>
            </a:r>
            <a:r>
              <a:rPr sz="1000" spc="-25" dirty="0" smtClean="0">
                <a:solidFill>
                  <a:srgbClr val="FFFFFF"/>
                </a:solidFill>
                <a:latin typeface="Arial"/>
                <a:cs typeface="Arial"/>
              </a:rPr>
              <a:t>;</a:t>
            </a:r>
            <a:r>
              <a:rPr sz="1000" spc="-89" dirty="0" smtClean="0">
                <a:solidFill>
                  <a:srgbClr val="FFFFFF"/>
                </a:solidFill>
                <a:latin typeface="Arial"/>
                <a:cs typeface="Arial"/>
              </a:rPr>
              <a:t> </a:t>
            </a:r>
            <a:r>
              <a:rPr sz="1000" spc="-14" dirty="0" smtClean="0">
                <a:solidFill>
                  <a:srgbClr val="FFFFFF"/>
                </a:solidFill>
                <a:latin typeface="Arial"/>
                <a:cs typeface="Arial"/>
                <a:hlinkClick r:id="rId5"/>
              </a:rPr>
              <a:t>v</a:t>
            </a:r>
            <a:r>
              <a:rPr sz="1000" spc="0" dirty="0" smtClean="0">
                <a:solidFill>
                  <a:srgbClr val="FFFFFF"/>
                </a:solidFill>
                <a:latin typeface="Arial"/>
                <a:cs typeface="Arial"/>
                <a:hlinkClick r:id="rId5"/>
              </a:rPr>
              <a:t>e</a:t>
            </a:r>
            <a:r>
              <a:rPr sz="1000" spc="-4" dirty="0" smtClean="0">
                <a:solidFill>
                  <a:srgbClr val="FFFFFF"/>
                </a:solidFill>
                <a:latin typeface="Arial"/>
                <a:cs typeface="Arial"/>
                <a:hlinkClick r:id="rId5"/>
              </a:rPr>
              <a:t>n</a:t>
            </a:r>
            <a:r>
              <a:rPr sz="1000" spc="0" dirty="0" smtClean="0">
                <a:solidFill>
                  <a:srgbClr val="FFFFFF"/>
                </a:solidFill>
                <a:latin typeface="Arial"/>
                <a:cs typeface="Arial"/>
                <a:hlinkClick r:id="rId5"/>
              </a:rPr>
              <a:t>tas@faset</a:t>
            </a:r>
            <a:r>
              <a:rPr sz="1000" spc="-9" dirty="0" smtClean="0">
                <a:solidFill>
                  <a:srgbClr val="FFFFFF"/>
                </a:solidFill>
                <a:latin typeface="Arial"/>
                <a:cs typeface="Arial"/>
                <a:hlinkClick r:id="rId5"/>
              </a:rPr>
              <a:t>r</a:t>
            </a:r>
            <a:r>
              <a:rPr sz="1000" spc="0" dirty="0" smtClean="0">
                <a:solidFill>
                  <a:srgbClr val="FFFFFF"/>
                </a:solidFill>
                <a:latin typeface="Arial"/>
                <a:cs typeface="Arial"/>
                <a:hlinkClick r:id="rId5"/>
              </a:rPr>
              <a:t>on.</a:t>
            </a:r>
            <a:r>
              <a:rPr sz="1000" spc="-9" dirty="0" smtClean="0">
                <a:solidFill>
                  <a:srgbClr val="FFFFFF"/>
                </a:solidFill>
                <a:latin typeface="Arial"/>
                <a:cs typeface="Arial"/>
                <a:hlinkClick r:id="rId5"/>
              </a:rPr>
              <a:t>c</a:t>
            </a:r>
            <a:r>
              <a:rPr sz="1000" spc="0" dirty="0" smtClean="0">
                <a:solidFill>
                  <a:srgbClr val="FFFFFF"/>
                </a:solidFill>
                <a:latin typeface="Arial"/>
                <a:cs typeface="Arial"/>
                <a:hlinkClick r:id="rId5"/>
              </a:rPr>
              <a:t>om</a:t>
            </a:r>
            <a:endParaRPr sz="1000" dirty="0">
              <a:latin typeface="Arial"/>
              <a:cs typeface="Arial"/>
            </a:endParaRPr>
          </a:p>
          <a:p>
            <a:pPr marL="12700" marR="19050">
              <a:lnSpc>
                <a:spcPct val="95825"/>
              </a:lnSpc>
              <a:spcBef>
                <a:spcPts val="50"/>
              </a:spcBef>
            </a:pPr>
            <a:r>
              <a:rPr sz="1000" b="1" i="1" spc="19" dirty="0" smtClean="0">
                <a:solidFill>
                  <a:srgbClr val="FFFFFF"/>
                </a:solidFill>
                <a:latin typeface="Arial"/>
                <a:cs typeface="Arial"/>
                <a:hlinkClick r:id="rId6"/>
              </a:rPr>
              <a:t>ww</a:t>
            </a:r>
            <a:r>
              <a:rPr sz="1000" b="1" i="1" spc="-44" dirty="0" smtClean="0">
                <a:solidFill>
                  <a:srgbClr val="FFFFFF"/>
                </a:solidFill>
                <a:latin typeface="Arial"/>
                <a:cs typeface="Arial"/>
                <a:hlinkClick r:id="rId6"/>
              </a:rPr>
              <a:t>w</a:t>
            </a:r>
            <a:r>
              <a:rPr sz="1000" b="1" i="1" spc="0" dirty="0" smtClean="0">
                <a:solidFill>
                  <a:srgbClr val="FFFFFF"/>
                </a:solidFill>
                <a:latin typeface="Arial"/>
                <a:cs typeface="Arial"/>
                <a:hlinkClick r:id="rId6"/>
              </a:rPr>
              <a:t>.</a:t>
            </a:r>
            <a:r>
              <a:rPr sz="1000" b="1" i="1" spc="-9" dirty="0" smtClean="0">
                <a:solidFill>
                  <a:srgbClr val="FFFFFF"/>
                </a:solidFill>
                <a:latin typeface="Arial"/>
                <a:cs typeface="Arial"/>
                <a:hlinkClick r:id="rId6"/>
              </a:rPr>
              <a:t>f</a:t>
            </a:r>
            <a:r>
              <a:rPr sz="1000" b="1" i="1" spc="0" dirty="0" smtClean="0">
                <a:solidFill>
                  <a:srgbClr val="FFFFFF"/>
                </a:solidFill>
                <a:latin typeface="Arial"/>
                <a:cs typeface="Arial"/>
                <a:hlinkClick r:id="rId6"/>
              </a:rPr>
              <a:t>asetron.</a:t>
            </a:r>
            <a:r>
              <a:rPr sz="1000" b="1" i="1" spc="-9" dirty="0" smtClean="0">
                <a:solidFill>
                  <a:srgbClr val="FFFFFF"/>
                </a:solidFill>
                <a:latin typeface="Arial"/>
                <a:cs typeface="Arial"/>
                <a:hlinkClick r:id="rId6"/>
              </a:rPr>
              <a:t>c</a:t>
            </a:r>
            <a:r>
              <a:rPr sz="1000" b="1" i="1" spc="0" dirty="0" smtClean="0">
                <a:solidFill>
                  <a:srgbClr val="FFFFFF"/>
                </a:solidFill>
                <a:latin typeface="Arial"/>
                <a:cs typeface="Arial"/>
                <a:hlinkClick r:id="rId6"/>
              </a:rPr>
              <a:t>om</a:t>
            </a:r>
            <a:endParaRPr sz="1000" dirty="0">
              <a:latin typeface="Arial"/>
              <a:cs typeface="Arial"/>
            </a:endParaRPr>
          </a:p>
        </p:txBody>
      </p:sp>
      <p:sp>
        <p:nvSpPr>
          <p:cNvPr id="13" name="object 9">
            <a:hlinkClick r:id="rId7"/>
          </p:cNvPr>
          <p:cNvSpPr/>
          <p:nvPr/>
        </p:nvSpPr>
        <p:spPr>
          <a:xfrm>
            <a:off x="4699650" y="5855322"/>
            <a:ext cx="1622549" cy="675462"/>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15" name="object 8">
            <a:hlinkClick r:id="rId9"/>
          </p:cNvPr>
          <p:cNvSpPr/>
          <p:nvPr/>
        </p:nvSpPr>
        <p:spPr>
          <a:xfrm>
            <a:off x="7449480" y="6129744"/>
            <a:ext cx="627808" cy="562010"/>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pic>
        <p:nvPicPr>
          <p:cNvPr id="16" name="Picture 10" descr="http://ztona.org/wp-content/uploads/2_facebook_logo.jpg">
            <a:hlinkClick r:id="rId7"/>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6736886" y="6129744"/>
            <a:ext cx="578314" cy="582202"/>
          </a:xfrm>
          <a:prstGeom prst="round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90800" y="2099152"/>
            <a:ext cx="3897228" cy="3692048"/>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29400" y="2426524"/>
            <a:ext cx="2330914" cy="2667000"/>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400" y="2438400"/>
            <a:ext cx="2311122" cy="2666999"/>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object 16"/>
          <p:cNvSpPr txBox="1"/>
          <p:nvPr/>
        </p:nvSpPr>
        <p:spPr>
          <a:xfrm>
            <a:off x="9525" y="1546899"/>
            <a:ext cx="9134475" cy="510501"/>
          </a:xfrm>
          <a:prstGeom prst="rect">
            <a:avLst/>
          </a:prstGeom>
        </p:spPr>
        <p:txBody>
          <a:bodyPr wrap="square" lIns="0" tIns="0" rIns="0" bIns="0" rtlCol="0">
            <a:noAutofit/>
          </a:bodyPr>
          <a:lstStyle/>
          <a:p>
            <a:pPr marL="19519" algn="ctr">
              <a:lnSpc>
                <a:spcPts val="3130"/>
              </a:lnSpc>
              <a:spcBef>
                <a:spcPts val="156"/>
              </a:spcBef>
            </a:pPr>
            <a:r>
              <a:rPr lang="es-ES" sz="3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a:rPr>
              <a:t>DESPACHO - TRANSPORTE</a:t>
            </a:r>
            <a:endParaRPr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a:endParaRPr>
          </a:p>
        </p:txBody>
      </p:sp>
      <p:sp>
        <p:nvSpPr>
          <p:cNvPr id="20" name="object 4"/>
          <p:cNvSpPr/>
          <p:nvPr/>
        </p:nvSpPr>
        <p:spPr>
          <a:xfrm>
            <a:off x="0" y="590602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sp>
        <p:nvSpPr>
          <p:cNvPr id="21" name="object 4"/>
          <p:cNvSpPr/>
          <p:nvPr/>
        </p:nvSpPr>
        <p:spPr>
          <a:xfrm>
            <a:off x="0" y="198120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pic>
        <p:nvPicPr>
          <p:cNvPr id="18" name="17 Imagen">
            <a:hlinkClick r:id="rId6"/>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24827"/>
            <a:ext cx="5510923" cy="1625027"/>
          </a:xfrm>
          <a:prstGeom prst="rect">
            <a:avLst/>
          </a:prstGeom>
        </p:spPr>
      </p:pic>
    </p:spTree>
    <p:extLst>
      <p:ext uri="{BB962C8B-B14F-4D97-AF65-F5344CB8AC3E}">
        <p14:creationId xmlns:p14="http://schemas.microsoft.com/office/powerpoint/2010/main" val="1841240512"/>
      </p:ext>
    </p:extLst>
  </p:cSld>
  <p:clrMapOvr>
    <a:masterClrMapping/>
  </p:clrMapOvr>
  <mc:AlternateContent xmlns:mc="http://schemas.openxmlformats.org/markup-compatibility/2006" xmlns:p14="http://schemas.microsoft.com/office/powerpoint/2010/main">
    <mc:Choice Requires="p14">
      <p:transition spd="slow" p14:dur="1500" advTm="8000">
        <p:split orient="vert"/>
      </p:transition>
    </mc:Choice>
    <mc:Fallback xmlns="">
      <p:transition spd="slow" advTm="8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Scale>
                                      <p:cBhvr>
                                        <p:cTn id="7" dur="1000" decel="50000" fill="hold">
                                          <p:stCondLst>
                                            <p:cond delay="0"/>
                                          </p:stCondLst>
                                        </p:cTn>
                                        <p:tgtEl>
                                          <p:spTgt spid="717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172"/>
                                        </p:tgtEl>
                                        <p:attrNameLst>
                                          <p:attrName>ppt_x</p:attrName>
                                          <p:attrName>ppt_y</p:attrName>
                                        </p:attrNameLst>
                                      </p:cBhvr>
                                    </p:animMotion>
                                    <p:animEffect transition="in" filter="fade">
                                      <p:cBhvr>
                                        <p:cTn id="9" dur="1000"/>
                                        <p:tgtEl>
                                          <p:spTgt spid="717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7170"/>
                                        </p:tgtEl>
                                        <p:attrNameLst>
                                          <p:attrName>style.visibility</p:attrName>
                                        </p:attrNameLst>
                                      </p:cBhvr>
                                      <p:to>
                                        <p:strVal val="visible"/>
                                      </p:to>
                                    </p:set>
                                    <p:anim calcmode="lin" valueType="num">
                                      <p:cBhvr>
                                        <p:cTn id="14" dur="1000" fill="hold"/>
                                        <p:tgtEl>
                                          <p:spTgt spid="7170"/>
                                        </p:tgtEl>
                                        <p:attrNameLst>
                                          <p:attrName>ppt_w</p:attrName>
                                        </p:attrNameLst>
                                      </p:cBhvr>
                                      <p:tavLst>
                                        <p:tav tm="0">
                                          <p:val>
                                            <p:fltVal val="0"/>
                                          </p:val>
                                        </p:tav>
                                        <p:tav tm="100000">
                                          <p:val>
                                            <p:strVal val="#ppt_w"/>
                                          </p:val>
                                        </p:tav>
                                      </p:tavLst>
                                    </p:anim>
                                    <p:anim calcmode="lin" valueType="num">
                                      <p:cBhvr>
                                        <p:cTn id="15" dur="1000" fill="hold"/>
                                        <p:tgtEl>
                                          <p:spTgt spid="7170"/>
                                        </p:tgtEl>
                                        <p:attrNameLst>
                                          <p:attrName>ppt_h</p:attrName>
                                        </p:attrNameLst>
                                      </p:cBhvr>
                                      <p:tavLst>
                                        <p:tav tm="0">
                                          <p:val>
                                            <p:fltVal val="0"/>
                                          </p:val>
                                        </p:tav>
                                        <p:tav tm="100000">
                                          <p:val>
                                            <p:strVal val="#ppt_h"/>
                                          </p:val>
                                        </p:tav>
                                      </p:tavLst>
                                    </p:anim>
                                    <p:anim calcmode="lin" valueType="num">
                                      <p:cBhvr>
                                        <p:cTn id="16" dur="1000" fill="hold"/>
                                        <p:tgtEl>
                                          <p:spTgt spid="7170"/>
                                        </p:tgtEl>
                                        <p:attrNameLst>
                                          <p:attrName>style.rotation</p:attrName>
                                        </p:attrNameLst>
                                      </p:cBhvr>
                                      <p:tavLst>
                                        <p:tav tm="0">
                                          <p:val>
                                            <p:fltVal val="90"/>
                                          </p:val>
                                        </p:tav>
                                        <p:tav tm="100000">
                                          <p:val>
                                            <p:fltVal val="0"/>
                                          </p:val>
                                        </p:tav>
                                      </p:tavLst>
                                    </p:anim>
                                    <p:animEffect transition="in" filter="fade">
                                      <p:cBhvr>
                                        <p:cTn id="17" dur="1000"/>
                                        <p:tgtEl>
                                          <p:spTgt spid="7170"/>
                                        </p:tgtEl>
                                      </p:cBhvr>
                                    </p:animEffect>
                                  </p:childTnLst>
                                </p:cTn>
                              </p:par>
                            </p:childTnLst>
                          </p:cTn>
                        </p:par>
                      </p:childTnLst>
                    </p:cTn>
                  </p:par>
                  <p:par>
                    <p:cTn id="18" fill="hold">
                      <p:stCondLst>
                        <p:cond delay="indefinite"/>
                      </p:stCondLst>
                      <p:childTnLst>
                        <p:par>
                          <p:cTn id="19" fill="hold">
                            <p:stCondLst>
                              <p:cond delay="0"/>
                            </p:stCondLst>
                            <p:childTnLst>
                              <p:par>
                                <p:cTn id="20" presetID="52" presetClass="entr" presetSubtype="0" fill="hold" nodeType="clickEffect">
                                  <p:stCondLst>
                                    <p:cond delay="0"/>
                                  </p:stCondLst>
                                  <p:childTnLst>
                                    <p:set>
                                      <p:cBhvr>
                                        <p:cTn id="21" dur="1" fill="hold">
                                          <p:stCondLst>
                                            <p:cond delay="0"/>
                                          </p:stCondLst>
                                        </p:cTn>
                                        <p:tgtEl>
                                          <p:spTgt spid="7171"/>
                                        </p:tgtEl>
                                        <p:attrNameLst>
                                          <p:attrName>style.visibility</p:attrName>
                                        </p:attrNameLst>
                                      </p:cBhvr>
                                      <p:to>
                                        <p:strVal val="visible"/>
                                      </p:to>
                                    </p:set>
                                    <p:animScale>
                                      <p:cBhvr>
                                        <p:cTn id="22" dur="1000" decel="50000" fill="hold">
                                          <p:stCondLst>
                                            <p:cond delay="0"/>
                                          </p:stCondLst>
                                        </p:cTn>
                                        <p:tgtEl>
                                          <p:spTgt spid="717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7171"/>
                                        </p:tgtEl>
                                        <p:attrNameLst>
                                          <p:attrName>ppt_x</p:attrName>
                                          <p:attrName>ppt_y</p:attrName>
                                        </p:attrNameLst>
                                      </p:cBhvr>
                                    </p:animMotion>
                                    <p:animEffect transition="in" filter="fade">
                                      <p:cBhvr>
                                        <p:cTn id="24" dur="1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796" t="26072" r="22294" b="17223"/>
          <a:stretch/>
        </p:blipFill>
        <p:spPr bwMode="auto">
          <a:xfrm>
            <a:off x="838200" y="685800"/>
            <a:ext cx="75438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_tradnl" dirty="0"/>
          </a:p>
        </p:txBody>
      </p:sp>
      <p:sp>
        <p:nvSpPr>
          <p:cNvPr id="22" name="object 8">
            <a:hlinkClick r:id="rId5"/>
          </p:cNvPr>
          <p:cNvSpPr/>
          <p:nvPr/>
        </p:nvSpPr>
        <p:spPr>
          <a:xfrm>
            <a:off x="7449480" y="6129744"/>
            <a:ext cx="627808" cy="562010"/>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pic>
        <p:nvPicPr>
          <p:cNvPr id="23" name="Picture 10" descr="http://ztona.org/wp-content/uploads/2_facebook_logo.jpg">
            <a:hlinkClick r:id="rId7"/>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6736886" y="6129744"/>
            <a:ext cx="578314" cy="582202"/>
          </a:xfrm>
          <a:prstGeom prst="roundRect">
            <a:avLst/>
          </a:prstGeom>
          <a:noFill/>
          <a:extLst>
            <a:ext uri="{909E8E84-426E-40DD-AFC4-6F175D3DCCD1}">
              <a14:hiddenFill xmlns:a14="http://schemas.microsoft.com/office/drawing/2010/main">
                <a:solidFill>
                  <a:srgbClr val="FFFFFF"/>
                </a:solidFill>
              </a14:hiddenFill>
            </a:ext>
          </a:extLst>
        </p:spPr>
      </p:pic>
      <p:sp>
        <p:nvSpPr>
          <p:cNvPr id="24" name="object 9">
            <a:hlinkClick r:id="rId7"/>
          </p:cNvPr>
          <p:cNvSpPr/>
          <p:nvPr/>
        </p:nvSpPr>
        <p:spPr>
          <a:xfrm>
            <a:off x="6454651" y="5344338"/>
            <a:ext cx="1622549" cy="675462"/>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pic>
        <p:nvPicPr>
          <p:cNvPr id="1026" name="Picture 2" descr="http://www.chepitaroyal.com/templates/rt_versatility4_j15/images/blank.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1" name="object 4"/>
          <p:cNvSpPr/>
          <p:nvPr/>
        </p:nvSpPr>
        <p:spPr>
          <a:xfrm>
            <a:off x="0" y="594360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sp>
        <p:nvSpPr>
          <p:cNvPr id="25" name="object 9"/>
          <p:cNvSpPr txBox="1"/>
          <p:nvPr/>
        </p:nvSpPr>
        <p:spPr>
          <a:xfrm>
            <a:off x="409699" y="6019800"/>
            <a:ext cx="4327868" cy="761684"/>
          </a:xfrm>
          <a:prstGeom prst="rect">
            <a:avLst/>
          </a:prstGeom>
        </p:spPr>
        <p:txBody>
          <a:bodyPr wrap="square" lIns="0" tIns="0" rIns="0" bIns="0" rtlCol="0">
            <a:noAutofit/>
          </a:bodyPr>
          <a:lstStyle/>
          <a:p>
            <a:pPr marL="12700" marR="19050">
              <a:lnSpc>
                <a:spcPts val="1105"/>
              </a:lnSpc>
              <a:spcBef>
                <a:spcPts val="55"/>
              </a:spcBef>
            </a:pPr>
            <a:r>
              <a:rPr sz="1000" spc="-81" dirty="0" smtClean="0">
                <a:solidFill>
                  <a:schemeClr val="bg1"/>
                </a:solidFill>
                <a:latin typeface="Arial"/>
                <a:cs typeface="Arial"/>
              </a:rPr>
              <a:t>C</a:t>
            </a:r>
            <a:r>
              <a:rPr sz="1000" spc="-38" dirty="0" smtClean="0">
                <a:solidFill>
                  <a:schemeClr val="bg1"/>
                </a:solidFill>
                <a:latin typeface="Arial"/>
                <a:cs typeface="Arial"/>
              </a:rPr>
              <a:t>alle</a:t>
            </a:r>
            <a:r>
              <a:rPr sz="1000" spc="-11" dirty="0" smtClean="0">
                <a:solidFill>
                  <a:schemeClr val="bg1"/>
                </a:solidFill>
                <a:latin typeface="Arial"/>
                <a:cs typeface="Arial"/>
              </a:rPr>
              <a:t> </a:t>
            </a:r>
            <a:r>
              <a:rPr sz="1000" spc="-42" dirty="0" smtClean="0">
                <a:solidFill>
                  <a:schemeClr val="bg1"/>
                </a:solidFill>
                <a:latin typeface="Arial"/>
                <a:cs typeface="Arial"/>
              </a:rPr>
              <a:t>los</a:t>
            </a:r>
            <a:r>
              <a:rPr sz="1000" spc="6" dirty="0" smtClean="0">
                <a:solidFill>
                  <a:schemeClr val="bg1"/>
                </a:solidFill>
                <a:latin typeface="Arial"/>
                <a:cs typeface="Arial"/>
              </a:rPr>
              <a:t> </a:t>
            </a:r>
            <a:r>
              <a:rPr sz="1000" spc="-67" dirty="0" smtClean="0">
                <a:solidFill>
                  <a:schemeClr val="bg1"/>
                </a:solidFill>
                <a:latin typeface="Arial"/>
                <a:cs typeface="Arial"/>
              </a:rPr>
              <a:t>R</a:t>
            </a:r>
            <a:r>
              <a:rPr sz="1000" spc="-48" dirty="0" smtClean="0">
                <a:solidFill>
                  <a:schemeClr val="bg1"/>
                </a:solidFill>
                <a:latin typeface="Arial"/>
                <a:cs typeface="Arial"/>
              </a:rPr>
              <a:t>osales</a:t>
            </a:r>
            <a:r>
              <a:rPr sz="1000" spc="-98" dirty="0" smtClean="0">
                <a:solidFill>
                  <a:schemeClr val="bg1"/>
                </a:solidFill>
                <a:latin typeface="Arial"/>
                <a:cs typeface="Arial"/>
              </a:rPr>
              <a:t> </a:t>
            </a:r>
            <a:r>
              <a:rPr sz="1000" spc="-53" dirty="0" smtClean="0">
                <a:solidFill>
                  <a:schemeClr val="bg1"/>
                </a:solidFill>
                <a:latin typeface="Arial"/>
                <a:cs typeface="Arial"/>
              </a:rPr>
              <a:t>Mz.</a:t>
            </a:r>
            <a:r>
              <a:rPr sz="1000" spc="-21" dirty="0" smtClean="0">
                <a:solidFill>
                  <a:schemeClr val="bg1"/>
                </a:solidFill>
                <a:latin typeface="Arial"/>
                <a:cs typeface="Arial"/>
              </a:rPr>
              <a:t> </a:t>
            </a:r>
            <a:r>
              <a:rPr sz="1000" spc="-72" dirty="0" smtClean="0">
                <a:solidFill>
                  <a:schemeClr val="bg1"/>
                </a:solidFill>
                <a:latin typeface="Arial"/>
                <a:cs typeface="Arial"/>
              </a:rPr>
              <a:t>H</a:t>
            </a:r>
            <a:r>
              <a:rPr sz="1000" spc="-48" dirty="0" smtClean="0">
                <a:solidFill>
                  <a:schemeClr val="bg1"/>
                </a:solidFill>
                <a:latin typeface="Arial"/>
                <a:cs typeface="Arial"/>
              </a:rPr>
              <a:t> </a:t>
            </a:r>
            <a:r>
              <a:rPr sz="1000" spc="-71" dirty="0" smtClean="0">
                <a:solidFill>
                  <a:schemeClr val="bg1"/>
                </a:solidFill>
                <a:latin typeface="Arial"/>
                <a:cs typeface="Arial"/>
              </a:rPr>
              <a:t>L</a:t>
            </a:r>
            <a:r>
              <a:rPr sz="1000" spc="67" dirty="0" smtClean="0">
                <a:solidFill>
                  <a:schemeClr val="bg1"/>
                </a:solidFill>
                <a:latin typeface="Arial"/>
                <a:cs typeface="Arial"/>
              </a:rPr>
              <a:t>t</a:t>
            </a:r>
            <a:r>
              <a:rPr sz="1000" spc="-33" dirty="0" smtClean="0">
                <a:solidFill>
                  <a:schemeClr val="bg1"/>
                </a:solidFill>
                <a:latin typeface="Arial"/>
                <a:cs typeface="Arial"/>
              </a:rPr>
              <a:t>.8</a:t>
            </a:r>
            <a:r>
              <a:rPr sz="1000" spc="-69" dirty="0" smtClean="0">
                <a:solidFill>
                  <a:schemeClr val="bg1"/>
                </a:solidFill>
                <a:latin typeface="Arial"/>
                <a:cs typeface="Arial"/>
              </a:rPr>
              <a:t> </a:t>
            </a:r>
            <a:r>
              <a:rPr sz="1000" spc="-21" dirty="0" smtClean="0">
                <a:solidFill>
                  <a:schemeClr val="bg1"/>
                </a:solidFill>
                <a:latin typeface="Arial"/>
                <a:cs typeface="Arial"/>
              </a:rPr>
              <a:t>Ur</a:t>
            </a:r>
            <a:r>
              <a:rPr sz="1000" spc="-50" dirty="0" smtClean="0">
                <a:solidFill>
                  <a:schemeClr val="bg1"/>
                </a:solidFill>
                <a:latin typeface="Arial"/>
                <a:cs typeface="Arial"/>
              </a:rPr>
              <a:t>b</a:t>
            </a:r>
            <a:r>
              <a:rPr sz="1000" spc="-11" dirty="0" smtClean="0">
                <a:solidFill>
                  <a:schemeClr val="bg1"/>
                </a:solidFill>
                <a:latin typeface="Arial"/>
                <a:cs typeface="Arial"/>
              </a:rPr>
              <a:t>.</a:t>
            </a:r>
            <a:r>
              <a:rPr sz="1000" spc="-56" dirty="0" smtClean="0">
                <a:solidFill>
                  <a:schemeClr val="bg1"/>
                </a:solidFill>
                <a:latin typeface="Arial"/>
                <a:cs typeface="Arial"/>
              </a:rPr>
              <a:t> </a:t>
            </a:r>
            <a:r>
              <a:rPr sz="1000" spc="-158" dirty="0" smtClean="0">
                <a:solidFill>
                  <a:schemeClr val="bg1"/>
                </a:solidFill>
                <a:latin typeface="Arial"/>
                <a:cs typeface="Arial"/>
              </a:rPr>
              <a:t>S</a:t>
            </a:r>
            <a:r>
              <a:rPr sz="1000" spc="0" dirty="0" smtClean="0">
                <a:solidFill>
                  <a:schemeClr val="bg1"/>
                </a:solidFill>
                <a:latin typeface="Arial"/>
                <a:cs typeface="Arial"/>
              </a:rPr>
              <a:t>han</a:t>
            </a:r>
            <a:r>
              <a:rPr sz="1000" spc="-4" dirty="0" smtClean="0">
                <a:solidFill>
                  <a:schemeClr val="bg1"/>
                </a:solidFill>
                <a:latin typeface="Arial"/>
                <a:cs typeface="Arial"/>
              </a:rPr>
              <a:t>g</a:t>
            </a:r>
            <a:r>
              <a:rPr sz="1000" spc="-15" dirty="0" smtClean="0">
                <a:solidFill>
                  <a:schemeClr val="bg1"/>
                </a:solidFill>
                <a:latin typeface="Arial"/>
                <a:cs typeface="Arial"/>
              </a:rPr>
              <a:t>ri-La</a:t>
            </a:r>
            <a:r>
              <a:rPr sz="1000" spc="-69" dirty="0" smtClean="0">
                <a:solidFill>
                  <a:schemeClr val="bg1"/>
                </a:solidFill>
                <a:latin typeface="Arial"/>
                <a:cs typeface="Arial"/>
              </a:rPr>
              <a:t> </a:t>
            </a:r>
            <a:r>
              <a:rPr sz="1000" spc="-123" dirty="0" smtClean="0">
                <a:solidFill>
                  <a:schemeClr val="bg1"/>
                </a:solidFill>
                <a:latin typeface="Arial"/>
                <a:cs typeface="Arial"/>
              </a:rPr>
              <a:t>P</a:t>
            </a:r>
            <a:r>
              <a:rPr sz="1000" spc="-5" dirty="0" smtClean="0">
                <a:solidFill>
                  <a:schemeClr val="bg1"/>
                </a:solidFill>
                <a:latin typeface="Arial"/>
                <a:cs typeface="Arial"/>
              </a:rPr>
              <a:t>ue</a:t>
            </a:r>
            <a:r>
              <a:rPr sz="1000" spc="-10" dirty="0" smtClean="0">
                <a:solidFill>
                  <a:schemeClr val="bg1"/>
                </a:solidFill>
                <a:latin typeface="Arial"/>
                <a:cs typeface="Arial"/>
              </a:rPr>
              <a:t>n</a:t>
            </a:r>
            <a:r>
              <a:rPr sz="1000" spc="67" dirty="0" smtClean="0">
                <a:solidFill>
                  <a:schemeClr val="bg1"/>
                </a:solidFill>
                <a:latin typeface="Arial"/>
                <a:cs typeface="Arial"/>
              </a:rPr>
              <a:t>t</a:t>
            </a:r>
            <a:r>
              <a:rPr sz="1000" spc="-44" dirty="0" smtClean="0">
                <a:solidFill>
                  <a:schemeClr val="bg1"/>
                </a:solidFill>
                <a:latin typeface="Arial"/>
                <a:cs typeface="Arial"/>
              </a:rPr>
              <a:t>e</a:t>
            </a:r>
            <a:r>
              <a:rPr sz="1000" spc="-69" dirty="0" smtClean="0">
                <a:solidFill>
                  <a:schemeClr val="bg1"/>
                </a:solidFill>
                <a:latin typeface="Arial"/>
                <a:cs typeface="Arial"/>
              </a:rPr>
              <a:t> </a:t>
            </a:r>
            <a:r>
              <a:rPr sz="1000" spc="-42" dirty="0" smtClean="0">
                <a:solidFill>
                  <a:schemeClr val="bg1"/>
                </a:solidFill>
                <a:latin typeface="Arial"/>
                <a:cs typeface="Arial"/>
              </a:rPr>
              <a:t>P</a:t>
            </a:r>
            <a:r>
              <a:rPr sz="1000" spc="-22" dirty="0" smtClean="0">
                <a:solidFill>
                  <a:schemeClr val="bg1"/>
                </a:solidFill>
                <a:latin typeface="Arial"/>
                <a:cs typeface="Arial"/>
              </a:rPr>
              <a:t>ied</a:t>
            </a:r>
            <a:r>
              <a:rPr sz="1000" spc="-25" dirty="0" smtClean="0">
                <a:solidFill>
                  <a:schemeClr val="bg1"/>
                </a:solidFill>
                <a:latin typeface="Arial"/>
                <a:cs typeface="Arial"/>
              </a:rPr>
              <a:t>r</a:t>
            </a:r>
            <a:r>
              <a:rPr sz="1000" spc="-27" dirty="0" smtClean="0">
                <a:solidFill>
                  <a:schemeClr val="bg1"/>
                </a:solidFill>
                <a:latin typeface="Arial"/>
                <a:cs typeface="Arial"/>
              </a:rPr>
              <a:t>a</a:t>
            </a:r>
            <a:r>
              <a:rPr sz="1000" spc="-56" dirty="0" smtClean="0">
                <a:solidFill>
                  <a:schemeClr val="bg1"/>
                </a:solidFill>
                <a:latin typeface="Arial"/>
                <a:cs typeface="Arial"/>
              </a:rPr>
              <a:t> </a:t>
            </a:r>
            <a:r>
              <a:rPr sz="1000" spc="-25" dirty="0" smtClean="0">
                <a:solidFill>
                  <a:schemeClr val="bg1"/>
                </a:solidFill>
                <a:latin typeface="Arial"/>
                <a:cs typeface="Arial"/>
              </a:rPr>
              <a:t>Lima-</a:t>
            </a:r>
            <a:r>
              <a:rPr sz="1000" spc="-44" dirty="0" smtClean="0">
                <a:solidFill>
                  <a:schemeClr val="bg1"/>
                </a:solidFill>
                <a:latin typeface="Arial"/>
                <a:cs typeface="Arial"/>
              </a:rPr>
              <a:t> </a:t>
            </a:r>
            <a:r>
              <a:rPr sz="1000" spc="-138" dirty="0" smtClean="0">
                <a:solidFill>
                  <a:schemeClr val="bg1"/>
                </a:solidFill>
                <a:latin typeface="Arial"/>
                <a:cs typeface="Arial"/>
              </a:rPr>
              <a:t>P</a:t>
            </a:r>
            <a:r>
              <a:rPr sz="1000" spc="-4" dirty="0" smtClean="0">
                <a:solidFill>
                  <a:schemeClr val="bg1"/>
                </a:solidFill>
                <a:latin typeface="Arial"/>
                <a:cs typeface="Arial"/>
              </a:rPr>
              <a:t>erú</a:t>
            </a:r>
            <a:endParaRPr sz="1000" dirty="0">
              <a:solidFill>
                <a:schemeClr val="bg1"/>
              </a:solidFill>
              <a:latin typeface="Arial"/>
              <a:cs typeface="Arial"/>
            </a:endParaRPr>
          </a:p>
          <a:p>
            <a:pPr marL="12700">
              <a:lnSpc>
                <a:spcPct val="95825"/>
              </a:lnSpc>
            </a:pPr>
            <a:r>
              <a:rPr sz="1000" spc="-101" dirty="0" smtClean="0">
                <a:solidFill>
                  <a:schemeClr val="bg1"/>
                </a:solidFill>
                <a:latin typeface="Arial"/>
                <a:cs typeface="Arial"/>
              </a:rPr>
              <a:t>T</a:t>
            </a:r>
            <a:r>
              <a:rPr sz="1000" spc="-22" dirty="0" smtClean="0">
                <a:solidFill>
                  <a:schemeClr val="bg1"/>
                </a:solidFill>
                <a:latin typeface="Arial"/>
                <a:cs typeface="Arial"/>
              </a:rPr>
              <a:t>elé</a:t>
            </a:r>
            <a:r>
              <a:rPr sz="1000" spc="-23" dirty="0" smtClean="0">
                <a:solidFill>
                  <a:schemeClr val="bg1"/>
                </a:solidFill>
                <a:latin typeface="Arial"/>
                <a:cs typeface="Arial"/>
              </a:rPr>
              <a:t>f</a:t>
            </a:r>
            <a:r>
              <a:rPr sz="1000" spc="-24" dirty="0" smtClean="0">
                <a:solidFill>
                  <a:schemeClr val="bg1"/>
                </a:solidFill>
                <a:latin typeface="Arial"/>
                <a:cs typeface="Arial"/>
              </a:rPr>
              <a:t>onos:</a:t>
            </a:r>
            <a:r>
              <a:rPr sz="1000" spc="-46" dirty="0" smtClean="0">
                <a:solidFill>
                  <a:schemeClr val="bg1"/>
                </a:solidFill>
                <a:latin typeface="Arial"/>
                <a:cs typeface="Arial"/>
              </a:rPr>
              <a:t> </a:t>
            </a:r>
            <a:r>
              <a:rPr sz="1000" spc="-26" dirty="0" smtClean="0">
                <a:solidFill>
                  <a:schemeClr val="bg1"/>
                </a:solidFill>
                <a:latin typeface="Arial"/>
                <a:cs typeface="Arial"/>
              </a:rPr>
              <a:t>551-1055</a:t>
            </a:r>
            <a:r>
              <a:rPr sz="1000" spc="-27" dirty="0" smtClean="0">
                <a:solidFill>
                  <a:schemeClr val="bg1"/>
                </a:solidFill>
                <a:latin typeface="Arial"/>
                <a:cs typeface="Arial"/>
              </a:rPr>
              <a:t> </a:t>
            </a:r>
            <a:r>
              <a:rPr sz="1000" spc="0" dirty="0" smtClean="0">
                <a:solidFill>
                  <a:schemeClr val="bg1"/>
                </a:solidFill>
                <a:latin typeface="Arial"/>
                <a:cs typeface="Arial"/>
              </a:rPr>
              <a:t>/</a:t>
            </a:r>
            <a:r>
              <a:rPr sz="1000" spc="-11" dirty="0" smtClean="0">
                <a:solidFill>
                  <a:schemeClr val="bg1"/>
                </a:solidFill>
                <a:latin typeface="Arial"/>
                <a:cs typeface="Arial"/>
              </a:rPr>
              <a:t> </a:t>
            </a:r>
            <a:r>
              <a:rPr sz="1000" spc="-21" dirty="0" smtClean="0">
                <a:solidFill>
                  <a:schemeClr val="bg1"/>
                </a:solidFill>
                <a:latin typeface="Arial"/>
                <a:cs typeface="Arial"/>
              </a:rPr>
              <a:t>551-1212</a:t>
            </a:r>
            <a:r>
              <a:rPr sz="1000" spc="-69" dirty="0" smtClean="0">
                <a:solidFill>
                  <a:schemeClr val="bg1"/>
                </a:solidFill>
                <a:latin typeface="Arial"/>
                <a:cs typeface="Arial"/>
              </a:rPr>
              <a:t> </a:t>
            </a:r>
            <a:r>
              <a:rPr sz="1000" spc="0" dirty="0" smtClean="0">
                <a:solidFill>
                  <a:schemeClr val="bg1"/>
                </a:solidFill>
                <a:latin typeface="Arial"/>
                <a:cs typeface="Arial"/>
              </a:rPr>
              <a:t>/</a:t>
            </a:r>
            <a:r>
              <a:rPr sz="1000" spc="-11" dirty="0" smtClean="0">
                <a:solidFill>
                  <a:schemeClr val="bg1"/>
                </a:solidFill>
                <a:latin typeface="Arial"/>
                <a:cs typeface="Arial"/>
              </a:rPr>
              <a:t> </a:t>
            </a:r>
            <a:r>
              <a:rPr sz="1000" spc="-21" dirty="0" smtClean="0">
                <a:solidFill>
                  <a:schemeClr val="bg1"/>
                </a:solidFill>
                <a:latin typeface="Arial"/>
                <a:cs typeface="Arial"/>
              </a:rPr>
              <a:t>551-2052</a:t>
            </a:r>
            <a:r>
              <a:rPr sz="1000" spc="-69" dirty="0" smtClean="0">
                <a:solidFill>
                  <a:schemeClr val="bg1"/>
                </a:solidFill>
                <a:latin typeface="Arial"/>
                <a:cs typeface="Arial"/>
              </a:rPr>
              <a:t> </a:t>
            </a:r>
            <a:r>
              <a:rPr sz="1000" spc="-86" dirty="0" smtClean="0">
                <a:solidFill>
                  <a:schemeClr val="bg1"/>
                </a:solidFill>
                <a:latin typeface="Arial"/>
                <a:cs typeface="Arial"/>
              </a:rPr>
              <a:t>R</a:t>
            </a:r>
            <a:r>
              <a:rPr sz="1000" spc="-93" dirty="0" smtClean="0">
                <a:solidFill>
                  <a:schemeClr val="bg1"/>
                </a:solidFill>
                <a:latin typeface="Arial"/>
                <a:cs typeface="Arial"/>
              </a:rPr>
              <a:t>P</a:t>
            </a:r>
            <a:r>
              <a:rPr sz="1000" spc="-66" dirty="0" smtClean="0">
                <a:solidFill>
                  <a:schemeClr val="bg1"/>
                </a:solidFill>
                <a:latin typeface="Arial"/>
                <a:cs typeface="Arial"/>
              </a:rPr>
              <a:t>M:</a:t>
            </a:r>
            <a:r>
              <a:rPr sz="1000" spc="-91" dirty="0" smtClean="0">
                <a:solidFill>
                  <a:schemeClr val="bg1"/>
                </a:solidFill>
                <a:latin typeface="Arial"/>
                <a:cs typeface="Arial"/>
              </a:rPr>
              <a:t> </a:t>
            </a:r>
            <a:r>
              <a:rPr sz="1000" spc="-66" dirty="0" smtClean="0">
                <a:solidFill>
                  <a:schemeClr val="bg1"/>
                </a:solidFill>
                <a:latin typeface="Arial"/>
                <a:cs typeface="Arial"/>
              </a:rPr>
              <a:t>#541338</a:t>
            </a:r>
            <a:r>
              <a:rPr sz="1000" spc="-33" dirty="0" smtClean="0">
                <a:solidFill>
                  <a:schemeClr val="bg1"/>
                </a:solidFill>
                <a:latin typeface="Arial"/>
                <a:cs typeface="Arial"/>
              </a:rPr>
              <a:t> </a:t>
            </a:r>
            <a:r>
              <a:rPr sz="1000" spc="-3" dirty="0" smtClean="0">
                <a:solidFill>
                  <a:schemeClr val="bg1"/>
                </a:solidFill>
                <a:latin typeface="Arial"/>
                <a:cs typeface="Arial"/>
              </a:rPr>
              <a:t> </a:t>
            </a:r>
            <a:r>
              <a:rPr sz="1000" spc="0" dirty="0" smtClean="0">
                <a:solidFill>
                  <a:schemeClr val="bg1"/>
                </a:solidFill>
                <a:latin typeface="Arial"/>
                <a:cs typeface="Arial"/>
              </a:rPr>
              <a:t>/</a:t>
            </a:r>
            <a:r>
              <a:rPr sz="1000" spc="-11" dirty="0" smtClean="0">
                <a:solidFill>
                  <a:schemeClr val="bg1"/>
                </a:solidFill>
                <a:latin typeface="Arial"/>
                <a:cs typeface="Arial"/>
              </a:rPr>
              <a:t> </a:t>
            </a:r>
            <a:r>
              <a:rPr sz="1000" spc="-22" dirty="0" smtClean="0">
                <a:solidFill>
                  <a:schemeClr val="bg1"/>
                </a:solidFill>
                <a:latin typeface="Arial"/>
                <a:cs typeface="Arial"/>
              </a:rPr>
              <a:t>#541339</a:t>
            </a:r>
            <a:r>
              <a:rPr sz="1000" spc="-69" dirty="0" smtClean="0">
                <a:solidFill>
                  <a:schemeClr val="bg1"/>
                </a:solidFill>
                <a:latin typeface="Arial"/>
                <a:cs typeface="Arial"/>
              </a:rPr>
              <a:t> </a:t>
            </a:r>
            <a:r>
              <a:rPr sz="1000" spc="0" dirty="0" smtClean="0">
                <a:solidFill>
                  <a:schemeClr val="bg1"/>
                </a:solidFill>
                <a:latin typeface="Arial"/>
                <a:cs typeface="Arial"/>
              </a:rPr>
              <a:t>/</a:t>
            </a:r>
            <a:r>
              <a:rPr sz="1000" spc="-11" dirty="0" smtClean="0">
                <a:solidFill>
                  <a:schemeClr val="bg1"/>
                </a:solidFill>
                <a:latin typeface="Arial"/>
                <a:cs typeface="Arial"/>
              </a:rPr>
              <a:t> </a:t>
            </a:r>
            <a:r>
              <a:rPr sz="1000" spc="0" dirty="0" smtClean="0">
                <a:solidFill>
                  <a:schemeClr val="bg1"/>
                </a:solidFill>
                <a:latin typeface="Arial"/>
                <a:cs typeface="Arial"/>
              </a:rPr>
              <a:t>#558887</a:t>
            </a:r>
            <a:endParaRPr sz="1000" dirty="0">
              <a:solidFill>
                <a:schemeClr val="bg1"/>
              </a:solidFill>
              <a:latin typeface="Arial"/>
              <a:cs typeface="Arial"/>
            </a:endParaRPr>
          </a:p>
          <a:p>
            <a:pPr marL="12700" marR="19050">
              <a:lnSpc>
                <a:spcPct val="95825"/>
              </a:lnSpc>
              <a:spcBef>
                <a:spcPts val="50"/>
              </a:spcBef>
            </a:pPr>
            <a:r>
              <a:rPr sz="1000" spc="-50" dirty="0" smtClean="0">
                <a:solidFill>
                  <a:schemeClr val="bg1"/>
                </a:solidFill>
                <a:latin typeface="Arial"/>
                <a:cs typeface="Arial"/>
              </a:rPr>
              <a:t>N</a:t>
            </a:r>
            <a:r>
              <a:rPr sz="1000" spc="-48" dirty="0" smtClean="0">
                <a:solidFill>
                  <a:schemeClr val="bg1"/>
                </a:solidFill>
                <a:latin typeface="Arial"/>
                <a:cs typeface="Arial"/>
              </a:rPr>
              <a:t>e</a:t>
            </a:r>
            <a:r>
              <a:rPr sz="1000" spc="4" dirty="0" smtClean="0">
                <a:solidFill>
                  <a:schemeClr val="bg1"/>
                </a:solidFill>
                <a:latin typeface="Arial"/>
                <a:cs typeface="Arial"/>
              </a:rPr>
              <a:t>x</a:t>
            </a:r>
            <a:r>
              <a:rPr sz="1000" spc="67" dirty="0" smtClean="0">
                <a:solidFill>
                  <a:schemeClr val="bg1"/>
                </a:solidFill>
                <a:latin typeface="Arial"/>
                <a:cs typeface="Arial"/>
              </a:rPr>
              <a:t>t</a:t>
            </a:r>
            <a:r>
              <a:rPr sz="1000" spc="-17" dirty="0" smtClean="0">
                <a:solidFill>
                  <a:schemeClr val="bg1"/>
                </a:solidFill>
                <a:latin typeface="Arial"/>
                <a:cs typeface="Arial"/>
              </a:rPr>
              <a:t>el:</a:t>
            </a:r>
            <a:r>
              <a:rPr sz="1000" spc="-69" dirty="0" smtClean="0">
                <a:solidFill>
                  <a:schemeClr val="bg1"/>
                </a:solidFill>
                <a:latin typeface="Arial"/>
                <a:cs typeface="Arial"/>
              </a:rPr>
              <a:t> </a:t>
            </a:r>
            <a:r>
              <a:rPr lang="es-ES" sz="1000" spc="-16" dirty="0" smtClean="0">
                <a:solidFill>
                  <a:schemeClr val="bg1"/>
                </a:solidFill>
                <a:latin typeface="Arial"/>
                <a:cs typeface="Arial"/>
              </a:rPr>
              <a:t>404*9564 / 130*4219 </a:t>
            </a:r>
            <a:r>
              <a:rPr sz="1000" spc="-78" dirty="0" err="1" smtClean="0">
                <a:solidFill>
                  <a:schemeClr val="bg1"/>
                </a:solidFill>
                <a:latin typeface="Arial"/>
                <a:cs typeface="Arial"/>
              </a:rPr>
              <a:t>C</a:t>
            </a:r>
            <a:r>
              <a:rPr sz="1000" spc="-31" dirty="0" err="1" smtClean="0">
                <a:solidFill>
                  <a:schemeClr val="bg1"/>
                </a:solidFill>
                <a:latin typeface="Arial"/>
                <a:cs typeface="Arial"/>
              </a:rPr>
              <a:t>el</a:t>
            </a:r>
            <a:r>
              <a:rPr sz="1000" spc="-31" dirty="0" smtClean="0">
                <a:solidFill>
                  <a:schemeClr val="bg1"/>
                </a:solidFill>
                <a:latin typeface="Arial"/>
                <a:cs typeface="Arial"/>
              </a:rPr>
              <a:t>:</a:t>
            </a:r>
            <a:r>
              <a:rPr sz="1000" spc="-101" dirty="0" smtClean="0">
                <a:solidFill>
                  <a:schemeClr val="bg1"/>
                </a:solidFill>
                <a:latin typeface="Arial"/>
                <a:cs typeface="Arial"/>
              </a:rPr>
              <a:t> </a:t>
            </a:r>
            <a:r>
              <a:rPr sz="1000" spc="-50" dirty="0" smtClean="0">
                <a:solidFill>
                  <a:schemeClr val="bg1"/>
                </a:solidFill>
                <a:latin typeface="Arial"/>
                <a:cs typeface="Arial"/>
              </a:rPr>
              <a:t>998039933</a:t>
            </a:r>
            <a:r>
              <a:rPr sz="1000" spc="180" dirty="0" smtClean="0">
                <a:solidFill>
                  <a:schemeClr val="bg1"/>
                </a:solidFill>
                <a:latin typeface="Arial"/>
                <a:cs typeface="Arial"/>
              </a:rPr>
              <a:t> </a:t>
            </a:r>
            <a:r>
              <a:rPr sz="1000" spc="0" dirty="0" smtClean="0">
                <a:solidFill>
                  <a:schemeClr val="bg1"/>
                </a:solidFill>
                <a:latin typeface="Arial"/>
                <a:cs typeface="Arial"/>
              </a:rPr>
              <a:t>/</a:t>
            </a:r>
            <a:r>
              <a:rPr sz="1000" spc="-11" dirty="0" smtClean="0">
                <a:solidFill>
                  <a:schemeClr val="bg1"/>
                </a:solidFill>
                <a:latin typeface="Arial"/>
                <a:cs typeface="Arial"/>
              </a:rPr>
              <a:t> </a:t>
            </a:r>
            <a:r>
              <a:rPr sz="1000" spc="0" dirty="0" smtClean="0">
                <a:solidFill>
                  <a:schemeClr val="bg1"/>
                </a:solidFill>
                <a:latin typeface="Arial"/>
                <a:cs typeface="Arial"/>
              </a:rPr>
              <a:t>998039966</a:t>
            </a:r>
            <a:endParaRPr sz="1000" dirty="0">
              <a:solidFill>
                <a:schemeClr val="bg1"/>
              </a:solidFill>
              <a:latin typeface="Arial"/>
              <a:cs typeface="Arial"/>
            </a:endParaRPr>
          </a:p>
          <a:p>
            <a:pPr marL="12700" marR="19050">
              <a:lnSpc>
                <a:spcPct val="95825"/>
              </a:lnSpc>
              <a:spcBef>
                <a:spcPts val="50"/>
              </a:spcBef>
            </a:pPr>
            <a:r>
              <a:rPr sz="1000" spc="-39" dirty="0" smtClean="0">
                <a:solidFill>
                  <a:schemeClr val="bg1"/>
                </a:solidFill>
                <a:latin typeface="Arial"/>
                <a:cs typeface="Arial"/>
              </a:rPr>
              <a:t>E-mail:</a:t>
            </a:r>
            <a:r>
              <a:rPr sz="1000" spc="23" dirty="0" smtClean="0">
                <a:solidFill>
                  <a:schemeClr val="bg1"/>
                </a:solidFill>
                <a:latin typeface="Arial"/>
                <a:cs typeface="Arial"/>
              </a:rPr>
              <a:t> </a:t>
            </a:r>
            <a:r>
              <a:rPr sz="1000" spc="-45" dirty="0" smtClean="0">
                <a:solidFill>
                  <a:schemeClr val="bg1"/>
                </a:solidFill>
                <a:latin typeface="Arial"/>
                <a:cs typeface="Arial"/>
                <a:hlinkClick r:id="rId11"/>
              </a:rPr>
              <a:t>fase@faset</a:t>
            </a:r>
            <a:r>
              <a:rPr sz="1000" spc="-38" dirty="0" smtClean="0">
                <a:solidFill>
                  <a:schemeClr val="bg1"/>
                </a:solidFill>
                <a:latin typeface="Arial"/>
                <a:cs typeface="Arial"/>
                <a:hlinkClick r:id="rId11"/>
              </a:rPr>
              <a:t>r</a:t>
            </a:r>
            <a:r>
              <a:rPr sz="1000" spc="-41" dirty="0" smtClean="0">
                <a:solidFill>
                  <a:schemeClr val="bg1"/>
                </a:solidFill>
                <a:latin typeface="Arial"/>
                <a:cs typeface="Arial"/>
                <a:hlinkClick r:id="rId11"/>
              </a:rPr>
              <a:t>on.</a:t>
            </a:r>
            <a:r>
              <a:rPr sz="1000" spc="-53" dirty="0" smtClean="0">
                <a:solidFill>
                  <a:schemeClr val="bg1"/>
                </a:solidFill>
                <a:latin typeface="Arial"/>
                <a:cs typeface="Arial"/>
                <a:hlinkClick r:id="rId11"/>
              </a:rPr>
              <a:t>c</a:t>
            </a:r>
            <a:r>
              <a:rPr sz="1000" spc="-62" dirty="0" smtClean="0">
                <a:solidFill>
                  <a:schemeClr val="bg1"/>
                </a:solidFill>
                <a:latin typeface="Arial"/>
                <a:cs typeface="Arial"/>
                <a:hlinkClick r:id="rId11"/>
              </a:rPr>
              <a:t>om</a:t>
            </a:r>
            <a:r>
              <a:rPr sz="1000" spc="215" dirty="0" smtClean="0">
                <a:solidFill>
                  <a:schemeClr val="bg1"/>
                </a:solidFill>
                <a:latin typeface="Arial"/>
                <a:cs typeface="Arial"/>
                <a:hlinkClick r:id="rId11"/>
              </a:rPr>
              <a:t> </a:t>
            </a:r>
            <a:r>
              <a:rPr sz="1000" spc="-25" dirty="0" smtClean="0">
                <a:solidFill>
                  <a:schemeClr val="bg1"/>
                </a:solidFill>
                <a:latin typeface="Arial"/>
                <a:cs typeface="Arial"/>
              </a:rPr>
              <a:t>;</a:t>
            </a:r>
            <a:r>
              <a:rPr sz="1000" spc="-89" dirty="0" smtClean="0">
                <a:solidFill>
                  <a:schemeClr val="bg1"/>
                </a:solidFill>
                <a:latin typeface="Arial"/>
                <a:cs typeface="Arial"/>
              </a:rPr>
              <a:t> </a:t>
            </a:r>
            <a:r>
              <a:rPr sz="1000" spc="-14" dirty="0" smtClean="0">
                <a:solidFill>
                  <a:schemeClr val="bg1"/>
                </a:solidFill>
                <a:latin typeface="Arial"/>
                <a:cs typeface="Arial"/>
                <a:hlinkClick r:id="rId12"/>
              </a:rPr>
              <a:t>v</a:t>
            </a:r>
            <a:r>
              <a:rPr sz="1000" spc="0" dirty="0" smtClean="0">
                <a:solidFill>
                  <a:schemeClr val="bg1"/>
                </a:solidFill>
                <a:latin typeface="Arial"/>
                <a:cs typeface="Arial"/>
                <a:hlinkClick r:id="rId12"/>
              </a:rPr>
              <a:t>e</a:t>
            </a:r>
            <a:r>
              <a:rPr sz="1000" spc="-4" dirty="0" smtClean="0">
                <a:solidFill>
                  <a:schemeClr val="bg1"/>
                </a:solidFill>
                <a:latin typeface="Arial"/>
                <a:cs typeface="Arial"/>
                <a:hlinkClick r:id="rId12"/>
              </a:rPr>
              <a:t>n</a:t>
            </a:r>
            <a:r>
              <a:rPr sz="1000" spc="0" dirty="0" smtClean="0">
                <a:solidFill>
                  <a:schemeClr val="bg1"/>
                </a:solidFill>
                <a:latin typeface="Arial"/>
                <a:cs typeface="Arial"/>
                <a:hlinkClick r:id="rId12"/>
              </a:rPr>
              <a:t>tas@faset</a:t>
            </a:r>
            <a:r>
              <a:rPr sz="1000" spc="-9" dirty="0" smtClean="0">
                <a:solidFill>
                  <a:schemeClr val="bg1"/>
                </a:solidFill>
                <a:latin typeface="Arial"/>
                <a:cs typeface="Arial"/>
                <a:hlinkClick r:id="rId12"/>
              </a:rPr>
              <a:t>r</a:t>
            </a:r>
            <a:r>
              <a:rPr sz="1000" spc="0" dirty="0" smtClean="0">
                <a:solidFill>
                  <a:schemeClr val="bg1"/>
                </a:solidFill>
                <a:latin typeface="Arial"/>
                <a:cs typeface="Arial"/>
                <a:hlinkClick r:id="rId12"/>
              </a:rPr>
              <a:t>on.</a:t>
            </a:r>
            <a:r>
              <a:rPr sz="1000" spc="-9" dirty="0" smtClean="0">
                <a:solidFill>
                  <a:schemeClr val="bg1"/>
                </a:solidFill>
                <a:latin typeface="Arial"/>
                <a:cs typeface="Arial"/>
                <a:hlinkClick r:id="rId12"/>
              </a:rPr>
              <a:t>c</a:t>
            </a:r>
            <a:r>
              <a:rPr sz="1000" spc="0" dirty="0" smtClean="0">
                <a:solidFill>
                  <a:schemeClr val="bg1"/>
                </a:solidFill>
                <a:latin typeface="Arial"/>
                <a:cs typeface="Arial"/>
                <a:hlinkClick r:id="rId12"/>
              </a:rPr>
              <a:t>om</a:t>
            </a:r>
            <a:endParaRPr sz="1000" dirty="0">
              <a:solidFill>
                <a:schemeClr val="bg1"/>
              </a:solidFill>
              <a:latin typeface="Arial"/>
              <a:cs typeface="Arial"/>
            </a:endParaRPr>
          </a:p>
          <a:p>
            <a:pPr marL="12700" marR="19050">
              <a:lnSpc>
                <a:spcPct val="95825"/>
              </a:lnSpc>
              <a:spcBef>
                <a:spcPts val="50"/>
              </a:spcBef>
            </a:pPr>
            <a:r>
              <a:rPr sz="1000" b="1" i="1" spc="19" dirty="0" smtClean="0">
                <a:solidFill>
                  <a:srgbClr val="FF0000"/>
                </a:solidFill>
                <a:latin typeface="Arial"/>
                <a:cs typeface="Arial"/>
                <a:hlinkClick r:id="rId13"/>
              </a:rPr>
              <a:t>ww</a:t>
            </a:r>
            <a:r>
              <a:rPr sz="1000" b="1" i="1" spc="-44" dirty="0" smtClean="0">
                <a:solidFill>
                  <a:srgbClr val="FF0000"/>
                </a:solidFill>
                <a:latin typeface="Arial"/>
                <a:cs typeface="Arial"/>
                <a:hlinkClick r:id="rId13"/>
              </a:rPr>
              <a:t>w</a:t>
            </a:r>
            <a:r>
              <a:rPr sz="1000" b="1" i="1" spc="0" dirty="0" smtClean="0">
                <a:solidFill>
                  <a:srgbClr val="FF0000"/>
                </a:solidFill>
                <a:latin typeface="Arial"/>
                <a:cs typeface="Arial"/>
                <a:hlinkClick r:id="rId13"/>
              </a:rPr>
              <a:t>.</a:t>
            </a:r>
            <a:r>
              <a:rPr sz="1000" b="1" i="1" spc="-9" dirty="0" smtClean="0">
                <a:solidFill>
                  <a:srgbClr val="FF0000"/>
                </a:solidFill>
                <a:latin typeface="Arial"/>
                <a:cs typeface="Arial"/>
                <a:hlinkClick r:id="rId13"/>
              </a:rPr>
              <a:t>f</a:t>
            </a:r>
            <a:r>
              <a:rPr sz="1000" b="1" i="1" spc="0" dirty="0" smtClean="0">
                <a:solidFill>
                  <a:srgbClr val="FF0000"/>
                </a:solidFill>
                <a:latin typeface="Arial"/>
                <a:cs typeface="Arial"/>
                <a:hlinkClick r:id="rId13"/>
              </a:rPr>
              <a:t>asetron.</a:t>
            </a:r>
            <a:r>
              <a:rPr sz="1000" b="1" i="1" spc="-9" dirty="0" smtClean="0">
                <a:solidFill>
                  <a:srgbClr val="FF0000"/>
                </a:solidFill>
                <a:latin typeface="Arial"/>
                <a:cs typeface="Arial"/>
                <a:hlinkClick r:id="rId13"/>
              </a:rPr>
              <a:t>c</a:t>
            </a:r>
            <a:r>
              <a:rPr sz="1000" b="1" i="1" spc="0" dirty="0" smtClean="0">
                <a:solidFill>
                  <a:srgbClr val="FF0000"/>
                </a:solidFill>
                <a:latin typeface="Arial"/>
                <a:cs typeface="Arial"/>
                <a:hlinkClick r:id="rId13"/>
              </a:rPr>
              <a:t>om</a:t>
            </a:r>
            <a:endParaRPr sz="1000" dirty="0">
              <a:solidFill>
                <a:srgbClr val="FF0000"/>
              </a:solidFill>
              <a:latin typeface="Arial"/>
              <a:cs typeface="Arial"/>
            </a:endParaRPr>
          </a:p>
        </p:txBody>
      </p:sp>
      <p:sp>
        <p:nvSpPr>
          <p:cNvPr id="26" name="object 9">
            <a:hlinkClick r:id="rId7"/>
          </p:cNvPr>
          <p:cNvSpPr/>
          <p:nvPr/>
        </p:nvSpPr>
        <p:spPr>
          <a:xfrm>
            <a:off x="4852050" y="6007722"/>
            <a:ext cx="1622549" cy="675462"/>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pic>
        <p:nvPicPr>
          <p:cNvPr id="1030"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616" y="0"/>
            <a:ext cx="9107384" cy="914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2 Subtítulo">
            <a:hlinkClick r:id="rId15"/>
          </p:cNvPr>
          <p:cNvSpPr txBox="1">
            <a:spLocks/>
          </p:cNvSpPr>
          <p:nvPr/>
        </p:nvSpPr>
        <p:spPr>
          <a:xfrm>
            <a:off x="1400299" y="-76200"/>
            <a:ext cx="6295901" cy="838200"/>
          </a:xfrm>
          <a:prstGeom prst="rect">
            <a:avLst/>
          </a:prstGeom>
        </p:spPr>
        <p:txBody>
          <a:bodyPr vert="horz" lIns="91440" tIns="45720" rIns="91440" bIns="45720" rtlCol="0">
            <a:noAutofit/>
          </a:bodyPr>
          <a:lstStyle/>
          <a:p>
            <a:pPr marL="342900" marR="0" lvl="0" indent="-342900" algn="ctr" defTabSz="914400" rtl="0" eaLnBrk="1" fontAlgn="auto" latinLnBrk="0" hangingPunct="0">
              <a:lnSpc>
                <a:spcPct val="100000"/>
              </a:lnSpc>
              <a:spcBef>
                <a:spcPts val="0"/>
              </a:spcBef>
              <a:spcAft>
                <a:spcPts val="0"/>
              </a:spcAft>
              <a:buClrTx/>
              <a:buSzTx/>
              <a:tabLst/>
              <a:defRPr/>
            </a:pPr>
            <a:r>
              <a:rPr lang="es-PE"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Times New Roman" pitchFamily="18" charset="0"/>
              </a:rPr>
              <a:t>ESTA CORDIALMENTE INVITADO  A CONOCER NUESTRA PLANTA   </a:t>
            </a:r>
          </a:p>
        </p:txBody>
      </p:sp>
      <p:sp>
        <p:nvSpPr>
          <p:cNvPr id="27" name="object 4"/>
          <p:cNvSpPr/>
          <p:nvPr/>
        </p:nvSpPr>
        <p:spPr>
          <a:xfrm>
            <a:off x="0" y="83820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sp>
        <p:nvSpPr>
          <p:cNvPr id="29" name="object 6"/>
          <p:cNvSpPr/>
          <p:nvPr/>
        </p:nvSpPr>
        <p:spPr>
          <a:xfrm>
            <a:off x="7562618" y="76200"/>
            <a:ext cx="1560600" cy="685800"/>
          </a:xfrm>
          <a:prstGeom prst="rect">
            <a:avLst/>
          </a:prstGeom>
          <a:blipFill>
            <a:blip r:embed="rId16"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pic>
        <p:nvPicPr>
          <p:cNvPr id="7" name="6 Imagen"/>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1876301" cy="685800"/>
          </a:xfrm>
          <a:prstGeom prst="rect">
            <a:avLst/>
          </a:prstGeom>
        </p:spPr>
      </p:pic>
      <p:pic>
        <p:nvPicPr>
          <p:cNvPr id="1038" name="Picture 14" descr="Gifs ANimados Flechas (1)"/>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12522570">
            <a:off x="2532487" y="2666339"/>
            <a:ext cx="1686529" cy="381001"/>
          </a:xfrm>
          <a:prstGeom prst="rect">
            <a:avLst/>
          </a:prstGeom>
          <a:noFill/>
          <a:extLst>
            <a:ext uri="{909E8E84-426E-40DD-AFC4-6F175D3DCCD1}">
              <a14:hiddenFill xmlns:a14="http://schemas.microsoft.com/office/drawing/2010/main">
                <a:solidFill>
                  <a:srgbClr val="FFFFFF"/>
                </a:solidFill>
              </a14:hiddenFill>
            </a:ext>
          </a:extLst>
        </p:spPr>
      </p:pic>
      <p:pic>
        <p:nvPicPr>
          <p:cNvPr id="18" name="17 Imagen">
            <a:hlinkClick r:id="rId13"/>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 y="-24827"/>
            <a:ext cx="2057400" cy="710627"/>
          </a:xfrm>
          <a:prstGeom prst="rect">
            <a:avLst/>
          </a:prstGeom>
        </p:spPr>
      </p:pic>
    </p:spTree>
    <p:extLst>
      <p:ext uri="{BB962C8B-B14F-4D97-AF65-F5344CB8AC3E}">
        <p14:creationId xmlns:p14="http://schemas.microsoft.com/office/powerpoint/2010/main" val="1557854662"/>
      </p:ext>
    </p:extLst>
  </p:cSld>
  <p:clrMapOvr>
    <a:masterClrMapping/>
  </p:clrMapOvr>
  <p:transition spd="slow" advTm="2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4" name="object 4"/>
          <p:cNvSpPr/>
          <p:nvPr/>
        </p:nvSpPr>
        <p:spPr>
          <a:xfrm>
            <a:off x="4540758" y="5906020"/>
            <a:ext cx="4603242" cy="0"/>
          </a:xfrm>
          <a:custGeom>
            <a:avLst/>
            <a:gdLst/>
            <a:ahLst/>
            <a:cxnLst/>
            <a:rect l="l" t="t" r="r" b="b"/>
            <a:pathLst>
              <a:path w="4603242">
                <a:moveTo>
                  <a:pt x="0" y="0"/>
                </a:moveTo>
                <a:lnTo>
                  <a:pt x="4603242" y="0"/>
                </a:lnTo>
              </a:path>
            </a:pathLst>
          </a:custGeom>
          <a:ln w="30073">
            <a:solidFill>
              <a:srgbClr val="FFFFFF"/>
            </a:solidFill>
          </a:ln>
        </p:spPr>
        <p:txBody>
          <a:bodyPr wrap="square" lIns="0" tIns="0" rIns="0" bIns="0" rtlCol="0">
            <a:noAutofit/>
          </a:bodyPr>
          <a:lstStyle/>
          <a:p>
            <a:endParaRPr dirty="0"/>
          </a:p>
        </p:txBody>
      </p:sp>
      <p:sp>
        <p:nvSpPr>
          <p:cNvPr id="5" name="object 5"/>
          <p:cNvSpPr/>
          <p:nvPr/>
        </p:nvSpPr>
        <p:spPr>
          <a:xfrm>
            <a:off x="9525" y="5890983"/>
            <a:ext cx="0" cy="30073"/>
          </a:xfrm>
          <a:custGeom>
            <a:avLst/>
            <a:gdLst/>
            <a:ahLst/>
            <a:cxnLst/>
            <a:rect l="l" t="t" r="r" b="b"/>
            <a:pathLst>
              <a:path h="30073">
                <a:moveTo>
                  <a:pt x="0" y="0"/>
                </a:moveTo>
                <a:lnTo>
                  <a:pt x="0" y="30073"/>
                </a:lnTo>
              </a:path>
            </a:pathLst>
          </a:custGeom>
          <a:ln w="30073">
            <a:solidFill>
              <a:srgbClr val="FFFFFF"/>
            </a:solidFill>
          </a:ln>
        </p:spPr>
        <p:txBody>
          <a:bodyPr wrap="square" lIns="0" tIns="0" rIns="0" bIns="0" rtlCol="0">
            <a:noAutofit/>
          </a:bodyPr>
          <a:lstStyle/>
          <a:p>
            <a:endParaRPr dirty="0"/>
          </a:p>
        </p:txBody>
      </p:sp>
      <p:sp>
        <p:nvSpPr>
          <p:cNvPr id="6" name="object 6"/>
          <p:cNvSpPr/>
          <p:nvPr/>
        </p:nvSpPr>
        <p:spPr>
          <a:xfrm>
            <a:off x="5867999" y="228326"/>
            <a:ext cx="3042000" cy="119034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17" name="object 17"/>
          <p:cNvSpPr txBox="1"/>
          <p:nvPr/>
        </p:nvSpPr>
        <p:spPr>
          <a:xfrm>
            <a:off x="257299" y="6029907"/>
            <a:ext cx="4327868" cy="761684"/>
          </a:xfrm>
          <a:prstGeom prst="rect">
            <a:avLst/>
          </a:prstGeom>
        </p:spPr>
        <p:txBody>
          <a:bodyPr wrap="square" lIns="0" tIns="0" rIns="0" bIns="0" rtlCol="0">
            <a:noAutofit/>
          </a:bodyPr>
          <a:lstStyle/>
          <a:p>
            <a:pPr marL="12700" marR="19050">
              <a:lnSpc>
                <a:spcPts val="1105"/>
              </a:lnSpc>
              <a:spcBef>
                <a:spcPts val="55"/>
              </a:spcBef>
            </a:pPr>
            <a:r>
              <a:rPr sz="1000" spc="-81" dirty="0" smtClean="0">
                <a:solidFill>
                  <a:srgbClr val="FFFFFF"/>
                </a:solidFill>
                <a:latin typeface="Arial"/>
                <a:cs typeface="Arial"/>
              </a:rPr>
              <a:t>C</a:t>
            </a:r>
            <a:r>
              <a:rPr sz="1000" spc="-38" dirty="0" smtClean="0">
                <a:solidFill>
                  <a:srgbClr val="FFFFFF"/>
                </a:solidFill>
                <a:latin typeface="Arial"/>
                <a:cs typeface="Arial"/>
              </a:rPr>
              <a:t>alle</a:t>
            </a:r>
            <a:r>
              <a:rPr sz="1000" spc="-11" dirty="0" smtClean="0">
                <a:solidFill>
                  <a:srgbClr val="FFFFFF"/>
                </a:solidFill>
                <a:latin typeface="Arial"/>
                <a:cs typeface="Arial"/>
              </a:rPr>
              <a:t> </a:t>
            </a:r>
            <a:r>
              <a:rPr sz="1000" spc="-42" dirty="0" smtClean="0">
                <a:solidFill>
                  <a:srgbClr val="FFFFFF"/>
                </a:solidFill>
                <a:latin typeface="Arial"/>
                <a:cs typeface="Arial"/>
              </a:rPr>
              <a:t>los</a:t>
            </a:r>
            <a:r>
              <a:rPr sz="1000" spc="6" dirty="0" smtClean="0">
                <a:solidFill>
                  <a:srgbClr val="FFFFFF"/>
                </a:solidFill>
                <a:latin typeface="Arial"/>
                <a:cs typeface="Arial"/>
              </a:rPr>
              <a:t> </a:t>
            </a:r>
            <a:r>
              <a:rPr sz="1000" spc="-67" dirty="0" smtClean="0">
                <a:solidFill>
                  <a:srgbClr val="FFFFFF"/>
                </a:solidFill>
                <a:latin typeface="Arial"/>
                <a:cs typeface="Arial"/>
              </a:rPr>
              <a:t>R</a:t>
            </a:r>
            <a:r>
              <a:rPr sz="1000" spc="-48" dirty="0" smtClean="0">
                <a:solidFill>
                  <a:srgbClr val="FFFFFF"/>
                </a:solidFill>
                <a:latin typeface="Arial"/>
                <a:cs typeface="Arial"/>
              </a:rPr>
              <a:t>osales</a:t>
            </a:r>
            <a:r>
              <a:rPr sz="1000" spc="-98" dirty="0" smtClean="0">
                <a:solidFill>
                  <a:srgbClr val="FFFFFF"/>
                </a:solidFill>
                <a:latin typeface="Arial"/>
                <a:cs typeface="Arial"/>
              </a:rPr>
              <a:t> </a:t>
            </a:r>
            <a:r>
              <a:rPr sz="1000" spc="-53" dirty="0" smtClean="0">
                <a:solidFill>
                  <a:srgbClr val="FFFFFF"/>
                </a:solidFill>
                <a:latin typeface="Arial"/>
                <a:cs typeface="Arial"/>
              </a:rPr>
              <a:t>Mz.</a:t>
            </a:r>
            <a:r>
              <a:rPr sz="1000" spc="-21" dirty="0" smtClean="0">
                <a:solidFill>
                  <a:srgbClr val="FFFFFF"/>
                </a:solidFill>
                <a:latin typeface="Arial"/>
                <a:cs typeface="Arial"/>
              </a:rPr>
              <a:t> </a:t>
            </a:r>
            <a:r>
              <a:rPr sz="1000" spc="-72" dirty="0" smtClean="0">
                <a:solidFill>
                  <a:srgbClr val="FFFFFF"/>
                </a:solidFill>
                <a:latin typeface="Arial"/>
                <a:cs typeface="Arial"/>
              </a:rPr>
              <a:t>H</a:t>
            </a:r>
            <a:r>
              <a:rPr sz="1000" spc="-48" dirty="0" smtClean="0">
                <a:solidFill>
                  <a:srgbClr val="FFFFFF"/>
                </a:solidFill>
                <a:latin typeface="Arial"/>
                <a:cs typeface="Arial"/>
              </a:rPr>
              <a:t> </a:t>
            </a:r>
            <a:r>
              <a:rPr sz="1000" spc="-71" dirty="0" smtClean="0">
                <a:solidFill>
                  <a:srgbClr val="FFFFFF"/>
                </a:solidFill>
                <a:latin typeface="Arial"/>
                <a:cs typeface="Arial"/>
              </a:rPr>
              <a:t>L</a:t>
            </a:r>
            <a:r>
              <a:rPr sz="1000" spc="67" dirty="0" smtClean="0">
                <a:solidFill>
                  <a:srgbClr val="FFFFFF"/>
                </a:solidFill>
                <a:latin typeface="Arial"/>
                <a:cs typeface="Arial"/>
              </a:rPr>
              <a:t>t</a:t>
            </a:r>
            <a:r>
              <a:rPr sz="1000" spc="-33" dirty="0" smtClean="0">
                <a:solidFill>
                  <a:srgbClr val="FFFFFF"/>
                </a:solidFill>
                <a:latin typeface="Arial"/>
                <a:cs typeface="Arial"/>
              </a:rPr>
              <a:t>.8</a:t>
            </a:r>
            <a:r>
              <a:rPr sz="1000" spc="-69" dirty="0" smtClean="0">
                <a:solidFill>
                  <a:srgbClr val="FFFFFF"/>
                </a:solidFill>
                <a:latin typeface="Arial"/>
                <a:cs typeface="Arial"/>
              </a:rPr>
              <a:t> </a:t>
            </a:r>
            <a:r>
              <a:rPr sz="1000" spc="-21" dirty="0" smtClean="0">
                <a:solidFill>
                  <a:srgbClr val="FFFFFF"/>
                </a:solidFill>
                <a:latin typeface="Arial"/>
                <a:cs typeface="Arial"/>
              </a:rPr>
              <a:t>Ur</a:t>
            </a:r>
            <a:r>
              <a:rPr sz="1000" spc="-50" dirty="0" smtClean="0">
                <a:solidFill>
                  <a:srgbClr val="FFFFFF"/>
                </a:solidFill>
                <a:latin typeface="Arial"/>
                <a:cs typeface="Arial"/>
              </a:rPr>
              <a:t>b</a:t>
            </a:r>
            <a:r>
              <a:rPr sz="1000" spc="-11" dirty="0" smtClean="0">
                <a:solidFill>
                  <a:srgbClr val="FFFFFF"/>
                </a:solidFill>
                <a:latin typeface="Arial"/>
                <a:cs typeface="Arial"/>
              </a:rPr>
              <a:t>.</a:t>
            </a:r>
            <a:r>
              <a:rPr sz="1000" spc="-56" dirty="0" smtClean="0">
                <a:solidFill>
                  <a:srgbClr val="FFFFFF"/>
                </a:solidFill>
                <a:latin typeface="Arial"/>
                <a:cs typeface="Arial"/>
              </a:rPr>
              <a:t> </a:t>
            </a:r>
            <a:r>
              <a:rPr sz="1000" spc="-158" dirty="0" smtClean="0">
                <a:solidFill>
                  <a:srgbClr val="FFFFFF"/>
                </a:solidFill>
                <a:latin typeface="Arial"/>
                <a:cs typeface="Arial"/>
              </a:rPr>
              <a:t>S</a:t>
            </a:r>
            <a:r>
              <a:rPr sz="1000" spc="0" dirty="0" smtClean="0">
                <a:solidFill>
                  <a:srgbClr val="FFFFFF"/>
                </a:solidFill>
                <a:latin typeface="Arial"/>
                <a:cs typeface="Arial"/>
              </a:rPr>
              <a:t>han</a:t>
            </a:r>
            <a:r>
              <a:rPr sz="1000" spc="-4" dirty="0" smtClean="0">
                <a:solidFill>
                  <a:srgbClr val="FFFFFF"/>
                </a:solidFill>
                <a:latin typeface="Arial"/>
                <a:cs typeface="Arial"/>
              </a:rPr>
              <a:t>g</a:t>
            </a:r>
            <a:r>
              <a:rPr sz="1000" spc="-15" dirty="0" smtClean="0">
                <a:solidFill>
                  <a:srgbClr val="FFFFFF"/>
                </a:solidFill>
                <a:latin typeface="Arial"/>
                <a:cs typeface="Arial"/>
              </a:rPr>
              <a:t>ri-La</a:t>
            </a:r>
            <a:r>
              <a:rPr sz="1000" spc="-69" dirty="0" smtClean="0">
                <a:solidFill>
                  <a:srgbClr val="FFFFFF"/>
                </a:solidFill>
                <a:latin typeface="Arial"/>
                <a:cs typeface="Arial"/>
              </a:rPr>
              <a:t> </a:t>
            </a:r>
            <a:r>
              <a:rPr sz="1000" spc="-123" dirty="0" smtClean="0">
                <a:solidFill>
                  <a:srgbClr val="FFFFFF"/>
                </a:solidFill>
                <a:latin typeface="Arial"/>
                <a:cs typeface="Arial"/>
              </a:rPr>
              <a:t>P</a:t>
            </a:r>
            <a:r>
              <a:rPr sz="1000" spc="-5" dirty="0" smtClean="0">
                <a:solidFill>
                  <a:srgbClr val="FFFFFF"/>
                </a:solidFill>
                <a:latin typeface="Arial"/>
                <a:cs typeface="Arial"/>
              </a:rPr>
              <a:t>ue</a:t>
            </a:r>
            <a:r>
              <a:rPr sz="1000" spc="-10" dirty="0" smtClean="0">
                <a:solidFill>
                  <a:srgbClr val="FFFFFF"/>
                </a:solidFill>
                <a:latin typeface="Arial"/>
                <a:cs typeface="Arial"/>
              </a:rPr>
              <a:t>n</a:t>
            </a:r>
            <a:r>
              <a:rPr sz="1000" spc="67" dirty="0" smtClean="0">
                <a:solidFill>
                  <a:srgbClr val="FFFFFF"/>
                </a:solidFill>
                <a:latin typeface="Arial"/>
                <a:cs typeface="Arial"/>
              </a:rPr>
              <a:t>t</a:t>
            </a:r>
            <a:r>
              <a:rPr sz="1000" spc="-44" dirty="0" smtClean="0">
                <a:solidFill>
                  <a:srgbClr val="FFFFFF"/>
                </a:solidFill>
                <a:latin typeface="Arial"/>
                <a:cs typeface="Arial"/>
              </a:rPr>
              <a:t>e</a:t>
            </a:r>
            <a:r>
              <a:rPr sz="1000" spc="-69" dirty="0" smtClean="0">
                <a:solidFill>
                  <a:srgbClr val="FFFFFF"/>
                </a:solidFill>
                <a:latin typeface="Arial"/>
                <a:cs typeface="Arial"/>
              </a:rPr>
              <a:t> </a:t>
            </a:r>
            <a:r>
              <a:rPr sz="1000" spc="-42" dirty="0" smtClean="0">
                <a:solidFill>
                  <a:srgbClr val="FFFFFF"/>
                </a:solidFill>
                <a:latin typeface="Arial"/>
                <a:cs typeface="Arial"/>
              </a:rPr>
              <a:t>P</a:t>
            </a:r>
            <a:r>
              <a:rPr sz="1000" spc="-22" dirty="0" smtClean="0">
                <a:solidFill>
                  <a:srgbClr val="FFFFFF"/>
                </a:solidFill>
                <a:latin typeface="Arial"/>
                <a:cs typeface="Arial"/>
              </a:rPr>
              <a:t>ied</a:t>
            </a:r>
            <a:r>
              <a:rPr sz="1000" spc="-25" dirty="0" smtClean="0">
                <a:solidFill>
                  <a:srgbClr val="FFFFFF"/>
                </a:solidFill>
                <a:latin typeface="Arial"/>
                <a:cs typeface="Arial"/>
              </a:rPr>
              <a:t>r</a:t>
            </a:r>
            <a:r>
              <a:rPr sz="1000" spc="-27" dirty="0" smtClean="0">
                <a:solidFill>
                  <a:srgbClr val="FFFFFF"/>
                </a:solidFill>
                <a:latin typeface="Arial"/>
                <a:cs typeface="Arial"/>
              </a:rPr>
              <a:t>a</a:t>
            </a:r>
            <a:r>
              <a:rPr sz="1000" spc="-56" dirty="0" smtClean="0">
                <a:solidFill>
                  <a:srgbClr val="FFFFFF"/>
                </a:solidFill>
                <a:latin typeface="Arial"/>
                <a:cs typeface="Arial"/>
              </a:rPr>
              <a:t> </a:t>
            </a:r>
            <a:r>
              <a:rPr sz="1000" spc="-25" dirty="0" smtClean="0">
                <a:solidFill>
                  <a:srgbClr val="FFFFFF"/>
                </a:solidFill>
                <a:latin typeface="Arial"/>
                <a:cs typeface="Arial"/>
              </a:rPr>
              <a:t>Lima-</a:t>
            </a:r>
            <a:r>
              <a:rPr sz="1000" spc="-44" dirty="0" smtClean="0">
                <a:solidFill>
                  <a:srgbClr val="FFFFFF"/>
                </a:solidFill>
                <a:latin typeface="Arial"/>
                <a:cs typeface="Arial"/>
              </a:rPr>
              <a:t> </a:t>
            </a:r>
            <a:r>
              <a:rPr sz="1000" spc="-138" dirty="0" smtClean="0">
                <a:solidFill>
                  <a:srgbClr val="FFFFFF"/>
                </a:solidFill>
                <a:latin typeface="Arial"/>
                <a:cs typeface="Arial"/>
              </a:rPr>
              <a:t>P</a:t>
            </a:r>
            <a:r>
              <a:rPr sz="1000" spc="-4" dirty="0" smtClean="0">
                <a:solidFill>
                  <a:srgbClr val="FFFFFF"/>
                </a:solidFill>
                <a:latin typeface="Arial"/>
                <a:cs typeface="Arial"/>
              </a:rPr>
              <a:t>erú</a:t>
            </a:r>
            <a:endParaRPr sz="1000" dirty="0">
              <a:latin typeface="Arial"/>
              <a:cs typeface="Arial"/>
            </a:endParaRPr>
          </a:p>
          <a:p>
            <a:pPr marL="12700">
              <a:lnSpc>
                <a:spcPct val="95825"/>
              </a:lnSpc>
            </a:pPr>
            <a:r>
              <a:rPr sz="1000" spc="-101" dirty="0" smtClean="0">
                <a:solidFill>
                  <a:srgbClr val="FFFFFF"/>
                </a:solidFill>
                <a:latin typeface="Arial"/>
                <a:cs typeface="Arial"/>
              </a:rPr>
              <a:t>T</a:t>
            </a:r>
            <a:r>
              <a:rPr sz="1000" spc="-22" dirty="0" smtClean="0">
                <a:solidFill>
                  <a:srgbClr val="FFFFFF"/>
                </a:solidFill>
                <a:latin typeface="Arial"/>
                <a:cs typeface="Arial"/>
              </a:rPr>
              <a:t>elé</a:t>
            </a:r>
            <a:r>
              <a:rPr sz="1000" spc="-23" dirty="0" smtClean="0">
                <a:solidFill>
                  <a:srgbClr val="FFFFFF"/>
                </a:solidFill>
                <a:latin typeface="Arial"/>
                <a:cs typeface="Arial"/>
              </a:rPr>
              <a:t>f</a:t>
            </a:r>
            <a:r>
              <a:rPr sz="1000" spc="-24" dirty="0" smtClean="0">
                <a:solidFill>
                  <a:srgbClr val="FFFFFF"/>
                </a:solidFill>
                <a:latin typeface="Arial"/>
                <a:cs typeface="Arial"/>
              </a:rPr>
              <a:t>onos:</a:t>
            </a:r>
            <a:r>
              <a:rPr sz="1000" spc="-46" dirty="0" smtClean="0">
                <a:solidFill>
                  <a:srgbClr val="FFFFFF"/>
                </a:solidFill>
                <a:latin typeface="Arial"/>
                <a:cs typeface="Arial"/>
              </a:rPr>
              <a:t> </a:t>
            </a:r>
            <a:r>
              <a:rPr sz="1000" spc="-26" dirty="0" smtClean="0">
                <a:solidFill>
                  <a:srgbClr val="FFFFFF"/>
                </a:solidFill>
                <a:latin typeface="Arial"/>
                <a:cs typeface="Arial"/>
              </a:rPr>
              <a:t>551-1055</a:t>
            </a:r>
            <a:r>
              <a:rPr sz="1000" spc="-27"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551-1212</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551-2052</a:t>
            </a:r>
            <a:r>
              <a:rPr sz="1000" spc="-69" dirty="0" smtClean="0">
                <a:solidFill>
                  <a:srgbClr val="FFFFFF"/>
                </a:solidFill>
                <a:latin typeface="Arial"/>
                <a:cs typeface="Arial"/>
              </a:rPr>
              <a:t> </a:t>
            </a:r>
            <a:r>
              <a:rPr sz="1000" spc="-86" dirty="0" smtClean="0">
                <a:solidFill>
                  <a:srgbClr val="FFFFFF"/>
                </a:solidFill>
                <a:latin typeface="Arial"/>
                <a:cs typeface="Arial"/>
              </a:rPr>
              <a:t>R</a:t>
            </a:r>
            <a:r>
              <a:rPr sz="1000" spc="-93" dirty="0" smtClean="0">
                <a:solidFill>
                  <a:srgbClr val="FFFFFF"/>
                </a:solidFill>
                <a:latin typeface="Arial"/>
                <a:cs typeface="Arial"/>
              </a:rPr>
              <a:t>P</a:t>
            </a:r>
            <a:r>
              <a:rPr sz="1000" spc="-66" dirty="0" smtClean="0">
                <a:solidFill>
                  <a:srgbClr val="FFFFFF"/>
                </a:solidFill>
                <a:latin typeface="Arial"/>
                <a:cs typeface="Arial"/>
              </a:rPr>
              <a:t>M:</a:t>
            </a:r>
            <a:r>
              <a:rPr sz="1000" spc="-91" dirty="0" smtClean="0">
                <a:solidFill>
                  <a:srgbClr val="FFFFFF"/>
                </a:solidFill>
                <a:latin typeface="Arial"/>
                <a:cs typeface="Arial"/>
              </a:rPr>
              <a:t> </a:t>
            </a:r>
            <a:r>
              <a:rPr sz="1000" spc="-66" dirty="0" smtClean="0">
                <a:solidFill>
                  <a:srgbClr val="FFFFFF"/>
                </a:solidFill>
                <a:latin typeface="Arial"/>
                <a:cs typeface="Arial"/>
              </a:rPr>
              <a:t>#541338</a:t>
            </a:r>
            <a:r>
              <a:rPr sz="1000" spc="-33" dirty="0" smtClean="0">
                <a:solidFill>
                  <a:srgbClr val="FFFFFF"/>
                </a:solidFill>
                <a:latin typeface="Arial"/>
                <a:cs typeface="Arial"/>
              </a:rPr>
              <a:t> </a:t>
            </a:r>
            <a:r>
              <a:rPr sz="1000" spc="-3"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2" dirty="0" smtClean="0">
                <a:solidFill>
                  <a:srgbClr val="FFFFFF"/>
                </a:solidFill>
                <a:latin typeface="Arial"/>
                <a:cs typeface="Arial"/>
              </a:rPr>
              <a:t>#541339</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#558887</a:t>
            </a:r>
            <a:endParaRPr sz="1000" dirty="0">
              <a:latin typeface="Arial"/>
              <a:cs typeface="Arial"/>
            </a:endParaRPr>
          </a:p>
          <a:p>
            <a:pPr marL="12700" marR="19050">
              <a:lnSpc>
                <a:spcPct val="95825"/>
              </a:lnSpc>
              <a:spcBef>
                <a:spcPts val="50"/>
              </a:spcBef>
            </a:pPr>
            <a:r>
              <a:rPr sz="1000" spc="-50" dirty="0" smtClean="0">
                <a:solidFill>
                  <a:srgbClr val="FFFFFF"/>
                </a:solidFill>
                <a:latin typeface="Arial"/>
                <a:cs typeface="Arial"/>
              </a:rPr>
              <a:t>N</a:t>
            </a:r>
            <a:r>
              <a:rPr sz="1000" spc="-48" dirty="0" smtClean="0">
                <a:solidFill>
                  <a:srgbClr val="FFFFFF"/>
                </a:solidFill>
                <a:latin typeface="Arial"/>
                <a:cs typeface="Arial"/>
              </a:rPr>
              <a:t>e</a:t>
            </a:r>
            <a:r>
              <a:rPr sz="1000" spc="4" dirty="0" smtClean="0">
                <a:solidFill>
                  <a:srgbClr val="FFFFFF"/>
                </a:solidFill>
                <a:latin typeface="Arial"/>
                <a:cs typeface="Arial"/>
              </a:rPr>
              <a:t>x</a:t>
            </a:r>
            <a:r>
              <a:rPr sz="1000" spc="67" dirty="0" smtClean="0">
                <a:solidFill>
                  <a:srgbClr val="FFFFFF"/>
                </a:solidFill>
                <a:latin typeface="Arial"/>
                <a:cs typeface="Arial"/>
              </a:rPr>
              <a:t>t</a:t>
            </a:r>
            <a:r>
              <a:rPr sz="1000" spc="-17" dirty="0" smtClean="0">
                <a:solidFill>
                  <a:srgbClr val="FFFFFF"/>
                </a:solidFill>
                <a:latin typeface="Arial"/>
                <a:cs typeface="Arial"/>
              </a:rPr>
              <a:t>el:</a:t>
            </a:r>
            <a:r>
              <a:rPr sz="1000" spc="-69" dirty="0" smtClean="0">
                <a:solidFill>
                  <a:srgbClr val="FFFFFF"/>
                </a:solidFill>
                <a:latin typeface="Arial"/>
                <a:cs typeface="Arial"/>
              </a:rPr>
              <a:t> </a:t>
            </a:r>
            <a:r>
              <a:rPr lang="es-ES" sz="1000" spc="-16" dirty="0" smtClean="0">
                <a:solidFill>
                  <a:srgbClr val="FFFFFF"/>
                </a:solidFill>
                <a:latin typeface="Arial"/>
                <a:cs typeface="Arial"/>
              </a:rPr>
              <a:t>404*9564 / 130*4219 </a:t>
            </a:r>
            <a:r>
              <a:rPr sz="1000" spc="-78" dirty="0" err="1" smtClean="0">
                <a:solidFill>
                  <a:srgbClr val="FFFFFF"/>
                </a:solidFill>
                <a:latin typeface="Arial"/>
                <a:cs typeface="Arial"/>
              </a:rPr>
              <a:t>C</a:t>
            </a:r>
            <a:r>
              <a:rPr sz="1000" spc="-31" dirty="0" err="1" smtClean="0">
                <a:solidFill>
                  <a:srgbClr val="FFFFFF"/>
                </a:solidFill>
                <a:latin typeface="Arial"/>
                <a:cs typeface="Arial"/>
              </a:rPr>
              <a:t>el</a:t>
            </a:r>
            <a:r>
              <a:rPr sz="1000" spc="-31" dirty="0" smtClean="0">
                <a:solidFill>
                  <a:srgbClr val="FFFFFF"/>
                </a:solidFill>
                <a:latin typeface="Arial"/>
                <a:cs typeface="Arial"/>
              </a:rPr>
              <a:t>:</a:t>
            </a:r>
            <a:r>
              <a:rPr sz="1000" spc="-101" dirty="0" smtClean="0">
                <a:solidFill>
                  <a:srgbClr val="FFFFFF"/>
                </a:solidFill>
                <a:latin typeface="Arial"/>
                <a:cs typeface="Arial"/>
              </a:rPr>
              <a:t> </a:t>
            </a:r>
            <a:r>
              <a:rPr sz="1000" spc="-50" dirty="0" smtClean="0">
                <a:solidFill>
                  <a:srgbClr val="FFFFFF"/>
                </a:solidFill>
                <a:latin typeface="Arial"/>
                <a:cs typeface="Arial"/>
              </a:rPr>
              <a:t>998039933</a:t>
            </a:r>
            <a:r>
              <a:rPr sz="1000" spc="180"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998039966</a:t>
            </a:r>
            <a:endParaRPr sz="1000" dirty="0">
              <a:latin typeface="Arial"/>
              <a:cs typeface="Arial"/>
            </a:endParaRPr>
          </a:p>
          <a:p>
            <a:pPr marL="12700" marR="19050">
              <a:lnSpc>
                <a:spcPct val="95825"/>
              </a:lnSpc>
              <a:spcBef>
                <a:spcPts val="50"/>
              </a:spcBef>
            </a:pPr>
            <a:r>
              <a:rPr sz="1000" spc="-39" dirty="0" smtClean="0">
                <a:solidFill>
                  <a:srgbClr val="FFFFFF"/>
                </a:solidFill>
                <a:latin typeface="Arial"/>
                <a:cs typeface="Arial"/>
              </a:rPr>
              <a:t>E-mail:</a:t>
            </a:r>
            <a:r>
              <a:rPr sz="1000" spc="23" dirty="0" smtClean="0">
                <a:solidFill>
                  <a:srgbClr val="FFFFFF"/>
                </a:solidFill>
                <a:latin typeface="Arial"/>
                <a:cs typeface="Arial"/>
              </a:rPr>
              <a:t> </a:t>
            </a:r>
            <a:r>
              <a:rPr sz="1000" spc="-45" dirty="0" smtClean="0">
                <a:solidFill>
                  <a:srgbClr val="FFFFFF"/>
                </a:solidFill>
                <a:latin typeface="Arial"/>
                <a:cs typeface="Arial"/>
                <a:hlinkClick r:id="rId4"/>
              </a:rPr>
              <a:t>fase@faset</a:t>
            </a:r>
            <a:r>
              <a:rPr sz="1000" spc="-38" dirty="0" smtClean="0">
                <a:solidFill>
                  <a:srgbClr val="FFFFFF"/>
                </a:solidFill>
                <a:latin typeface="Arial"/>
                <a:cs typeface="Arial"/>
                <a:hlinkClick r:id="rId4"/>
              </a:rPr>
              <a:t>r</a:t>
            </a:r>
            <a:r>
              <a:rPr sz="1000" spc="-41" dirty="0" smtClean="0">
                <a:solidFill>
                  <a:srgbClr val="FFFFFF"/>
                </a:solidFill>
                <a:latin typeface="Arial"/>
                <a:cs typeface="Arial"/>
                <a:hlinkClick r:id="rId4"/>
              </a:rPr>
              <a:t>on.</a:t>
            </a:r>
            <a:r>
              <a:rPr sz="1000" spc="-53" dirty="0" smtClean="0">
                <a:solidFill>
                  <a:srgbClr val="FFFFFF"/>
                </a:solidFill>
                <a:latin typeface="Arial"/>
                <a:cs typeface="Arial"/>
                <a:hlinkClick r:id="rId4"/>
              </a:rPr>
              <a:t>c</a:t>
            </a:r>
            <a:r>
              <a:rPr sz="1000" spc="-62" dirty="0" smtClean="0">
                <a:solidFill>
                  <a:srgbClr val="FFFFFF"/>
                </a:solidFill>
                <a:latin typeface="Arial"/>
                <a:cs typeface="Arial"/>
                <a:hlinkClick r:id="rId4"/>
              </a:rPr>
              <a:t>om</a:t>
            </a:r>
            <a:r>
              <a:rPr sz="1000" spc="215" dirty="0" smtClean="0">
                <a:solidFill>
                  <a:srgbClr val="FFFFFF"/>
                </a:solidFill>
                <a:latin typeface="Arial"/>
                <a:cs typeface="Arial"/>
                <a:hlinkClick r:id="rId4"/>
              </a:rPr>
              <a:t> </a:t>
            </a:r>
            <a:r>
              <a:rPr sz="1000" spc="-25" dirty="0" smtClean="0">
                <a:solidFill>
                  <a:srgbClr val="FFFFFF"/>
                </a:solidFill>
                <a:latin typeface="Arial"/>
                <a:cs typeface="Arial"/>
              </a:rPr>
              <a:t>;</a:t>
            </a:r>
            <a:r>
              <a:rPr sz="1000" spc="-89" dirty="0" smtClean="0">
                <a:solidFill>
                  <a:srgbClr val="FFFFFF"/>
                </a:solidFill>
                <a:latin typeface="Arial"/>
                <a:cs typeface="Arial"/>
              </a:rPr>
              <a:t> </a:t>
            </a:r>
            <a:r>
              <a:rPr sz="1000" spc="-14" dirty="0" smtClean="0">
                <a:solidFill>
                  <a:srgbClr val="FFFFFF"/>
                </a:solidFill>
                <a:latin typeface="Arial"/>
                <a:cs typeface="Arial"/>
                <a:hlinkClick r:id="rId5"/>
              </a:rPr>
              <a:t>v</a:t>
            </a:r>
            <a:r>
              <a:rPr sz="1000" spc="0" dirty="0" smtClean="0">
                <a:solidFill>
                  <a:srgbClr val="FFFFFF"/>
                </a:solidFill>
                <a:latin typeface="Arial"/>
                <a:cs typeface="Arial"/>
                <a:hlinkClick r:id="rId5"/>
              </a:rPr>
              <a:t>e</a:t>
            </a:r>
            <a:r>
              <a:rPr sz="1000" spc="-4" dirty="0" smtClean="0">
                <a:solidFill>
                  <a:srgbClr val="FFFFFF"/>
                </a:solidFill>
                <a:latin typeface="Arial"/>
                <a:cs typeface="Arial"/>
                <a:hlinkClick r:id="rId5"/>
              </a:rPr>
              <a:t>n</a:t>
            </a:r>
            <a:r>
              <a:rPr sz="1000" spc="0" dirty="0" smtClean="0">
                <a:solidFill>
                  <a:srgbClr val="FFFFFF"/>
                </a:solidFill>
                <a:latin typeface="Arial"/>
                <a:cs typeface="Arial"/>
                <a:hlinkClick r:id="rId5"/>
              </a:rPr>
              <a:t>tas@faset</a:t>
            </a:r>
            <a:r>
              <a:rPr sz="1000" spc="-9" dirty="0" smtClean="0">
                <a:solidFill>
                  <a:srgbClr val="FFFFFF"/>
                </a:solidFill>
                <a:latin typeface="Arial"/>
                <a:cs typeface="Arial"/>
                <a:hlinkClick r:id="rId5"/>
              </a:rPr>
              <a:t>r</a:t>
            </a:r>
            <a:r>
              <a:rPr sz="1000" spc="0" dirty="0" smtClean="0">
                <a:solidFill>
                  <a:srgbClr val="FFFFFF"/>
                </a:solidFill>
                <a:latin typeface="Arial"/>
                <a:cs typeface="Arial"/>
                <a:hlinkClick r:id="rId5"/>
              </a:rPr>
              <a:t>on.</a:t>
            </a:r>
            <a:r>
              <a:rPr sz="1000" spc="-9" dirty="0" smtClean="0">
                <a:solidFill>
                  <a:srgbClr val="FFFFFF"/>
                </a:solidFill>
                <a:latin typeface="Arial"/>
                <a:cs typeface="Arial"/>
                <a:hlinkClick r:id="rId5"/>
              </a:rPr>
              <a:t>c</a:t>
            </a:r>
            <a:r>
              <a:rPr sz="1000" spc="0" dirty="0" smtClean="0">
                <a:solidFill>
                  <a:srgbClr val="FFFFFF"/>
                </a:solidFill>
                <a:latin typeface="Arial"/>
                <a:cs typeface="Arial"/>
                <a:hlinkClick r:id="rId5"/>
              </a:rPr>
              <a:t>om</a:t>
            </a:r>
            <a:endParaRPr sz="1000" dirty="0">
              <a:latin typeface="Arial"/>
              <a:cs typeface="Arial"/>
            </a:endParaRPr>
          </a:p>
          <a:p>
            <a:pPr marL="12700" marR="19050">
              <a:lnSpc>
                <a:spcPct val="95825"/>
              </a:lnSpc>
              <a:spcBef>
                <a:spcPts val="50"/>
              </a:spcBef>
            </a:pPr>
            <a:r>
              <a:rPr sz="1000" b="1" i="1" spc="19" dirty="0" smtClean="0">
                <a:solidFill>
                  <a:srgbClr val="FFFFFF"/>
                </a:solidFill>
                <a:latin typeface="Arial"/>
                <a:cs typeface="Arial"/>
                <a:hlinkClick r:id="rId6"/>
              </a:rPr>
              <a:t>ww</a:t>
            </a:r>
            <a:r>
              <a:rPr sz="1000" b="1" i="1" spc="-44" dirty="0" smtClean="0">
                <a:solidFill>
                  <a:srgbClr val="FFFFFF"/>
                </a:solidFill>
                <a:latin typeface="Arial"/>
                <a:cs typeface="Arial"/>
                <a:hlinkClick r:id="rId6"/>
              </a:rPr>
              <a:t>w</a:t>
            </a:r>
            <a:r>
              <a:rPr sz="1000" b="1" i="1" spc="0" dirty="0" smtClean="0">
                <a:solidFill>
                  <a:srgbClr val="FFFFFF"/>
                </a:solidFill>
                <a:latin typeface="Arial"/>
                <a:cs typeface="Arial"/>
                <a:hlinkClick r:id="rId6"/>
              </a:rPr>
              <a:t>.</a:t>
            </a:r>
            <a:r>
              <a:rPr sz="1000" b="1" i="1" spc="-9" dirty="0" smtClean="0">
                <a:solidFill>
                  <a:srgbClr val="FFFFFF"/>
                </a:solidFill>
                <a:latin typeface="Arial"/>
                <a:cs typeface="Arial"/>
                <a:hlinkClick r:id="rId6"/>
              </a:rPr>
              <a:t>f</a:t>
            </a:r>
            <a:r>
              <a:rPr sz="1000" b="1" i="1" spc="0" dirty="0" smtClean="0">
                <a:solidFill>
                  <a:srgbClr val="FFFFFF"/>
                </a:solidFill>
                <a:latin typeface="Arial"/>
                <a:cs typeface="Arial"/>
                <a:hlinkClick r:id="rId6"/>
              </a:rPr>
              <a:t>asetron.</a:t>
            </a:r>
            <a:r>
              <a:rPr sz="1000" b="1" i="1" spc="-9" dirty="0" smtClean="0">
                <a:solidFill>
                  <a:srgbClr val="FFFFFF"/>
                </a:solidFill>
                <a:latin typeface="Arial"/>
                <a:cs typeface="Arial"/>
                <a:hlinkClick r:id="rId6"/>
              </a:rPr>
              <a:t>c</a:t>
            </a:r>
            <a:r>
              <a:rPr sz="1000" b="1" i="1" spc="0" dirty="0" smtClean="0">
                <a:solidFill>
                  <a:srgbClr val="FFFFFF"/>
                </a:solidFill>
                <a:latin typeface="Arial"/>
                <a:cs typeface="Arial"/>
                <a:hlinkClick r:id="rId6"/>
              </a:rPr>
              <a:t>om</a:t>
            </a:r>
            <a:endParaRPr sz="1000" dirty="0">
              <a:latin typeface="Arial"/>
              <a:cs typeface="Arial"/>
            </a:endParaRPr>
          </a:p>
        </p:txBody>
      </p:sp>
      <p:sp>
        <p:nvSpPr>
          <p:cNvPr id="20" name="object 20"/>
          <p:cNvSpPr txBox="1"/>
          <p:nvPr/>
        </p:nvSpPr>
        <p:spPr>
          <a:xfrm>
            <a:off x="0" y="1613280"/>
            <a:ext cx="437680" cy="438715"/>
          </a:xfrm>
          <a:prstGeom prst="rect">
            <a:avLst/>
          </a:prstGeom>
        </p:spPr>
        <p:txBody>
          <a:bodyPr wrap="square" lIns="0" tIns="0" rIns="0" bIns="0" rtlCol="0">
            <a:noAutofit/>
          </a:bodyPr>
          <a:lstStyle/>
          <a:p>
            <a:pPr marL="25400">
              <a:lnSpc>
                <a:spcPts val="1000"/>
              </a:lnSpc>
            </a:pPr>
            <a:endParaRPr sz="1000" dirty="0"/>
          </a:p>
        </p:txBody>
      </p:sp>
      <p:pic>
        <p:nvPicPr>
          <p:cNvPr id="24578" name="Picture 2" descr="http://www.fasetron.com/img/quienesosmosicon2.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944197" y="2133600"/>
            <a:ext cx="2971203" cy="1627747"/>
          </a:xfrm>
          <a:prstGeom prst="roundRect">
            <a:avLst>
              <a:gd name="adj" fmla="val 16667"/>
            </a:avLst>
          </a:prstGeom>
          <a:ln>
            <a:no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
        <p:nvSpPr>
          <p:cNvPr id="29" name="object 9">
            <a:hlinkClick r:id="rId8"/>
          </p:cNvPr>
          <p:cNvSpPr/>
          <p:nvPr/>
        </p:nvSpPr>
        <p:spPr>
          <a:xfrm>
            <a:off x="4699650" y="5855322"/>
            <a:ext cx="1622549" cy="675462"/>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35" name="2 Marcador de contenido"/>
          <p:cNvSpPr txBox="1">
            <a:spLocks/>
          </p:cNvSpPr>
          <p:nvPr/>
        </p:nvSpPr>
        <p:spPr>
          <a:xfrm>
            <a:off x="76200" y="1981200"/>
            <a:ext cx="5610700" cy="2057400"/>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lang="es-ES_tradnl" sz="2000" b="1" dirty="0" smtClean="0">
                <a:solidFill>
                  <a:schemeClr val="bg1"/>
                </a:solidFill>
              </a:rPr>
              <a:t>	</a:t>
            </a:r>
            <a:r>
              <a:rPr kumimoji="0" lang="es-ES_tradnl" sz="2000" b="1" i="0" u="none" strike="noStrike" kern="1200" cap="none" spc="0" normalizeH="0" baseline="0" noProof="0" dirty="0" smtClean="0">
                <a:ln>
                  <a:noFill/>
                </a:ln>
                <a:solidFill>
                  <a:schemeClr val="bg1"/>
                </a:solidFill>
                <a:effectLst/>
                <a:uLnTx/>
                <a:uFillTx/>
              </a:rPr>
              <a:t>FASETRON</a:t>
            </a:r>
            <a:r>
              <a:rPr kumimoji="0" lang="es-ES_tradnl" sz="2000" b="1" i="0" u="none" strike="noStrike" kern="1200" cap="none" spc="0" normalizeH="0" noProof="0" dirty="0" smtClean="0">
                <a:ln>
                  <a:noFill/>
                </a:ln>
                <a:solidFill>
                  <a:schemeClr val="bg1"/>
                </a:solidFill>
                <a:effectLst/>
                <a:uLnTx/>
                <a:uFillTx/>
              </a:rPr>
              <a:t> SCRL, </a:t>
            </a:r>
            <a:r>
              <a:rPr kumimoji="0" lang="es-ES_tradnl" sz="2000" i="0" u="none" strike="noStrike" kern="1200" cap="none" spc="0" normalizeH="0" noProof="0" dirty="0" smtClean="0">
                <a:ln>
                  <a:noFill/>
                </a:ln>
                <a:solidFill>
                  <a:schemeClr val="bg1"/>
                </a:solidFill>
                <a:effectLst/>
                <a:uLnTx/>
                <a:uFillTx/>
              </a:rPr>
              <a:t>Fundada en 1998,  empresa peruana con </a:t>
            </a:r>
            <a:r>
              <a:rPr lang="es-ES_tradnl" sz="2000" dirty="0" smtClean="0">
                <a:solidFill>
                  <a:schemeClr val="bg1"/>
                </a:solidFill>
              </a:rPr>
              <a:t>mas de quince</a:t>
            </a:r>
            <a:r>
              <a:rPr kumimoji="0" lang="es-ES_tradnl" sz="2000" i="0" u="none" strike="noStrike" kern="1200" cap="none" spc="0" normalizeH="0" noProof="0" dirty="0" smtClean="0">
                <a:ln>
                  <a:noFill/>
                </a:ln>
                <a:solidFill>
                  <a:schemeClr val="bg1"/>
                </a:solidFill>
                <a:effectLst/>
                <a:uLnTx/>
                <a:uFillTx/>
              </a:rPr>
              <a:t> (15), años de experiencia en el mercado,  dedicada a la Fabricación y Servicio de Mantenimiento de Equipos </a:t>
            </a:r>
            <a:r>
              <a:rPr lang="es-ES_tradnl" sz="2000" dirty="0" smtClean="0">
                <a:solidFill>
                  <a:schemeClr val="bg1"/>
                </a:solidFill>
              </a:rPr>
              <a:t>Eléctricos</a:t>
            </a:r>
            <a:r>
              <a:rPr kumimoji="0" lang="es-ES_tradnl" sz="2000" i="0" u="none" strike="noStrike" kern="1200" cap="none" spc="0" normalizeH="0" noProof="0" dirty="0" smtClean="0">
                <a:ln>
                  <a:noFill/>
                </a:ln>
                <a:solidFill>
                  <a:schemeClr val="bg1"/>
                </a:solidFill>
                <a:effectLst/>
                <a:uLnTx/>
                <a:uFillTx/>
              </a:rPr>
              <a:t>  y Electrónicos , así como la comercialización de los mismo. </a:t>
            </a:r>
            <a:endParaRPr kumimoji="0" lang="es-ES_tradnl" sz="2000" i="0" u="none" strike="noStrike" kern="1200" cap="none" spc="0" normalizeH="0" baseline="0" noProof="0" dirty="0" smtClean="0">
              <a:ln>
                <a:noFill/>
              </a:ln>
              <a:solidFill>
                <a:schemeClr val="bg1"/>
              </a:solidFill>
              <a:effectLst/>
              <a:uLnTx/>
              <a:uFillTx/>
            </a:endParaRPr>
          </a:p>
        </p:txBody>
      </p:sp>
      <p:sp>
        <p:nvSpPr>
          <p:cNvPr id="38" name="object 8">
            <a:hlinkClick r:id="rId10"/>
          </p:cNvPr>
          <p:cNvSpPr/>
          <p:nvPr/>
        </p:nvSpPr>
        <p:spPr>
          <a:xfrm>
            <a:off x="7449480" y="6129744"/>
            <a:ext cx="627808" cy="562010"/>
          </a:xfrm>
          <a:prstGeom prst="rect">
            <a:avLst/>
          </a:prstGeom>
          <a:blipFill>
            <a:blip r:embed="rId11"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pic>
        <p:nvPicPr>
          <p:cNvPr id="39" name="Picture 10" descr="http://ztona.org/wp-content/uploads/2_facebook_logo.jpg">
            <a:hlinkClick r:id="rId8"/>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6736886" y="6129744"/>
            <a:ext cx="578314" cy="582202"/>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2 Imagen"/>
          <p:cNvPicPr>
            <a:picLocks noChangeAspect="1"/>
          </p:cNvPicPr>
          <p:nvPr/>
        </p:nvPicPr>
        <p:blipFill rotWithShape="1">
          <a:blip r:embed="rId13" cstate="print">
            <a:extLst>
              <a:ext uri="{28A0092B-C50C-407E-A947-70E740481C1C}">
                <a14:useLocalDpi xmlns:a14="http://schemas.microsoft.com/office/drawing/2010/main" val="0"/>
              </a:ext>
            </a:extLst>
          </a:blip>
          <a:srcRect t="4864" b="4764"/>
          <a:stretch/>
        </p:blipFill>
        <p:spPr>
          <a:xfrm>
            <a:off x="76200" y="3886200"/>
            <a:ext cx="8982075" cy="1905000"/>
          </a:xfrm>
          <a:prstGeom prst="rect">
            <a:avLst/>
          </a:prstGeom>
          <a:noFill/>
          <a:ln>
            <a:noFill/>
          </a:ln>
          <a:effectLst>
            <a:glow rad="228600">
              <a:schemeClr val="accent1">
                <a:satMod val="175000"/>
                <a:alpha val="40000"/>
              </a:schemeClr>
            </a:glow>
          </a:effectLst>
        </p:spPr>
      </p:pic>
      <p:sp>
        <p:nvSpPr>
          <p:cNvPr id="25" name="object 16"/>
          <p:cNvSpPr txBox="1"/>
          <p:nvPr/>
        </p:nvSpPr>
        <p:spPr>
          <a:xfrm>
            <a:off x="9525" y="1546899"/>
            <a:ext cx="9134475" cy="510501"/>
          </a:xfrm>
          <a:prstGeom prst="rect">
            <a:avLst/>
          </a:prstGeom>
        </p:spPr>
        <p:txBody>
          <a:bodyPr wrap="square" lIns="0" tIns="0" rIns="0" bIns="0" rtlCol="0">
            <a:noAutofit/>
          </a:bodyPr>
          <a:lstStyle/>
          <a:p>
            <a:pPr marL="19519" algn="ctr">
              <a:lnSpc>
                <a:spcPts val="3130"/>
              </a:lnSpc>
              <a:spcBef>
                <a:spcPts val="156"/>
              </a:spcBef>
            </a:pPr>
            <a:r>
              <a:rPr lang="es-ES" sz="3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a:rPr>
              <a:t>NUESTRA EMPRESA</a:t>
            </a:r>
            <a:endParaRPr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a:endParaRPr>
          </a:p>
        </p:txBody>
      </p:sp>
      <p:sp>
        <p:nvSpPr>
          <p:cNvPr id="26" name="object 4"/>
          <p:cNvSpPr/>
          <p:nvPr/>
        </p:nvSpPr>
        <p:spPr>
          <a:xfrm>
            <a:off x="0" y="590602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sp>
        <p:nvSpPr>
          <p:cNvPr id="27" name="object 4"/>
          <p:cNvSpPr/>
          <p:nvPr/>
        </p:nvSpPr>
        <p:spPr>
          <a:xfrm>
            <a:off x="0" y="198120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pic>
        <p:nvPicPr>
          <p:cNvPr id="18" name="17 Imagen">
            <a:hlinkClick r:id="rId6"/>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24827"/>
            <a:ext cx="5510923" cy="1625027"/>
          </a:xfrm>
          <a:prstGeom prst="rect">
            <a:avLst/>
          </a:prstGeom>
        </p:spPr>
      </p:pic>
    </p:spTree>
  </p:cSld>
  <p:clrMapOvr>
    <a:masterClrMapping/>
  </p:clrMapOvr>
  <p:transition spd="slow" advTm="8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strVal val="#ppt_w+.3"/>
                                          </p:val>
                                        </p:tav>
                                        <p:tav tm="100000">
                                          <p:val>
                                            <p:strVal val="#ppt_w"/>
                                          </p:val>
                                        </p:tav>
                                      </p:tavLst>
                                    </p:anim>
                                    <p:anim calcmode="lin" valueType="num">
                                      <p:cBhvr>
                                        <p:cTn id="8" dur="1000" fill="hold"/>
                                        <p:tgtEl>
                                          <p:spTgt spid="35"/>
                                        </p:tgtEl>
                                        <p:attrNameLst>
                                          <p:attrName>ppt_h</p:attrName>
                                        </p:attrNameLst>
                                      </p:cBhvr>
                                      <p:tavLst>
                                        <p:tav tm="0">
                                          <p:val>
                                            <p:strVal val="#ppt_h"/>
                                          </p:val>
                                        </p:tav>
                                        <p:tav tm="100000">
                                          <p:val>
                                            <p:strVal val="#ppt_h"/>
                                          </p:val>
                                        </p:tav>
                                      </p:tavLst>
                                    </p:anim>
                                    <p:animEffect transition="in" filter="fade">
                                      <p:cBhvr>
                                        <p:cTn id="9" dur="10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4578"/>
                                        </p:tgtEl>
                                        <p:attrNameLst>
                                          <p:attrName>style.visibility</p:attrName>
                                        </p:attrNameLst>
                                      </p:cBhvr>
                                      <p:to>
                                        <p:strVal val="visible"/>
                                      </p:to>
                                    </p:set>
                                    <p:animScale>
                                      <p:cBhvr>
                                        <p:cTn id="14" dur="1000" decel="50000" fill="hold">
                                          <p:stCondLst>
                                            <p:cond delay="0"/>
                                          </p:stCondLst>
                                        </p:cTn>
                                        <p:tgtEl>
                                          <p:spTgt spid="2457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4578"/>
                                        </p:tgtEl>
                                        <p:attrNameLst>
                                          <p:attrName>ppt_x</p:attrName>
                                          <p:attrName>ppt_y</p:attrName>
                                        </p:attrNameLst>
                                      </p:cBhvr>
                                    </p:animMotion>
                                    <p:animEffect transition="in" filter="fade">
                                      <p:cBhvr>
                                        <p:cTn id="16" dur="1000"/>
                                        <p:tgtEl>
                                          <p:spTgt spid="24578"/>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Scale>
                                      <p:cBhvr>
                                        <p:cTn id="21"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3"/>
                                        </p:tgtEl>
                                        <p:attrNameLst>
                                          <p:attrName>ppt_x</p:attrName>
                                          <p:attrName>ppt_y</p:attrName>
                                        </p:attrNameLst>
                                      </p:cBhvr>
                                    </p:animMotion>
                                    <p:animEffect transition="in" filter="fade">
                                      <p:cBhvr>
                                        <p:cTn id="2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5" name="object 5"/>
          <p:cNvSpPr/>
          <p:nvPr/>
        </p:nvSpPr>
        <p:spPr>
          <a:xfrm>
            <a:off x="5867999" y="228326"/>
            <a:ext cx="3042000" cy="119034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10" name="object 10"/>
          <p:cNvSpPr txBox="1"/>
          <p:nvPr/>
        </p:nvSpPr>
        <p:spPr>
          <a:xfrm>
            <a:off x="257299" y="6029907"/>
            <a:ext cx="4327868" cy="761684"/>
          </a:xfrm>
          <a:prstGeom prst="rect">
            <a:avLst/>
          </a:prstGeom>
        </p:spPr>
        <p:txBody>
          <a:bodyPr wrap="square" lIns="0" tIns="0" rIns="0" bIns="0" rtlCol="0">
            <a:noAutofit/>
          </a:bodyPr>
          <a:lstStyle/>
          <a:p>
            <a:pPr marL="12700" marR="19050">
              <a:lnSpc>
                <a:spcPts val="1105"/>
              </a:lnSpc>
              <a:spcBef>
                <a:spcPts val="55"/>
              </a:spcBef>
            </a:pPr>
            <a:r>
              <a:rPr sz="1000" spc="-81" dirty="0" smtClean="0">
                <a:solidFill>
                  <a:srgbClr val="FFFFFF"/>
                </a:solidFill>
                <a:latin typeface="Arial"/>
                <a:cs typeface="Arial"/>
              </a:rPr>
              <a:t>C</a:t>
            </a:r>
            <a:r>
              <a:rPr sz="1000" spc="-38" dirty="0" smtClean="0">
                <a:solidFill>
                  <a:srgbClr val="FFFFFF"/>
                </a:solidFill>
                <a:latin typeface="Arial"/>
                <a:cs typeface="Arial"/>
              </a:rPr>
              <a:t>alle</a:t>
            </a:r>
            <a:r>
              <a:rPr sz="1000" spc="-11" dirty="0" smtClean="0">
                <a:solidFill>
                  <a:srgbClr val="FFFFFF"/>
                </a:solidFill>
                <a:latin typeface="Arial"/>
                <a:cs typeface="Arial"/>
              </a:rPr>
              <a:t> </a:t>
            </a:r>
            <a:r>
              <a:rPr sz="1000" spc="-42" dirty="0" smtClean="0">
                <a:solidFill>
                  <a:srgbClr val="FFFFFF"/>
                </a:solidFill>
                <a:latin typeface="Arial"/>
                <a:cs typeface="Arial"/>
              </a:rPr>
              <a:t>los</a:t>
            </a:r>
            <a:r>
              <a:rPr sz="1000" spc="6" dirty="0" smtClean="0">
                <a:solidFill>
                  <a:srgbClr val="FFFFFF"/>
                </a:solidFill>
                <a:latin typeface="Arial"/>
                <a:cs typeface="Arial"/>
              </a:rPr>
              <a:t> </a:t>
            </a:r>
            <a:r>
              <a:rPr sz="1000" spc="-67" dirty="0" smtClean="0">
                <a:solidFill>
                  <a:srgbClr val="FFFFFF"/>
                </a:solidFill>
                <a:latin typeface="Arial"/>
                <a:cs typeface="Arial"/>
              </a:rPr>
              <a:t>R</a:t>
            </a:r>
            <a:r>
              <a:rPr sz="1000" spc="-48" dirty="0" smtClean="0">
                <a:solidFill>
                  <a:srgbClr val="FFFFFF"/>
                </a:solidFill>
                <a:latin typeface="Arial"/>
                <a:cs typeface="Arial"/>
              </a:rPr>
              <a:t>osales</a:t>
            </a:r>
            <a:r>
              <a:rPr sz="1000" spc="-98" dirty="0" smtClean="0">
                <a:solidFill>
                  <a:srgbClr val="FFFFFF"/>
                </a:solidFill>
                <a:latin typeface="Arial"/>
                <a:cs typeface="Arial"/>
              </a:rPr>
              <a:t> </a:t>
            </a:r>
            <a:r>
              <a:rPr sz="1000" spc="-53" dirty="0" smtClean="0">
                <a:solidFill>
                  <a:srgbClr val="FFFFFF"/>
                </a:solidFill>
                <a:latin typeface="Arial"/>
                <a:cs typeface="Arial"/>
              </a:rPr>
              <a:t>Mz.</a:t>
            </a:r>
            <a:r>
              <a:rPr sz="1000" spc="-21" dirty="0" smtClean="0">
                <a:solidFill>
                  <a:srgbClr val="FFFFFF"/>
                </a:solidFill>
                <a:latin typeface="Arial"/>
                <a:cs typeface="Arial"/>
              </a:rPr>
              <a:t> </a:t>
            </a:r>
            <a:r>
              <a:rPr sz="1000" spc="-72" dirty="0" smtClean="0">
                <a:solidFill>
                  <a:srgbClr val="FFFFFF"/>
                </a:solidFill>
                <a:latin typeface="Arial"/>
                <a:cs typeface="Arial"/>
              </a:rPr>
              <a:t>H</a:t>
            </a:r>
            <a:r>
              <a:rPr sz="1000" spc="-48" dirty="0" smtClean="0">
                <a:solidFill>
                  <a:srgbClr val="FFFFFF"/>
                </a:solidFill>
                <a:latin typeface="Arial"/>
                <a:cs typeface="Arial"/>
              </a:rPr>
              <a:t> </a:t>
            </a:r>
            <a:r>
              <a:rPr sz="1000" spc="-71" dirty="0" smtClean="0">
                <a:solidFill>
                  <a:srgbClr val="FFFFFF"/>
                </a:solidFill>
                <a:latin typeface="Arial"/>
                <a:cs typeface="Arial"/>
              </a:rPr>
              <a:t>L</a:t>
            </a:r>
            <a:r>
              <a:rPr sz="1000" spc="67" dirty="0" smtClean="0">
                <a:solidFill>
                  <a:srgbClr val="FFFFFF"/>
                </a:solidFill>
                <a:latin typeface="Arial"/>
                <a:cs typeface="Arial"/>
              </a:rPr>
              <a:t>t</a:t>
            </a:r>
            <a:r>
              <a:rPr sz="1000" spc="-33" dirty="0" smtClean="0">
                <a:solidFill>
                  <a:srgbClr val="FFFFFF"/>
                </a:solidFill>
                <a:latin typeface="Arial"/>
                <a:cs typeface="Arial"/>
              </a:rPr>
              <a:t>.8</a:t>
            </a:r>
            <a:r>
              <a:rPr sz="1000" spc="-69" dirty="0" smtClean="0">
                <a:solidFill>
                  <a:srgbClr val="FFFFFF"/>
                </a:solidFill>
                <a:latin typeface="Arial"/>
                <a:cs typeface="Arial"/>
              </a:rPr>
              <a:t> </a:t>
            </a:r>
            <a:r>
              <a:rPr sz="1000" spc="-21" dirty="0" smtClean="0">
                <a:solidFill>
                  <a:srgbClr val="FFFFFF"/>
                </a:solidFill>
                <a:latin typeface="Arial"/>
                <a:cs typeface="Arial"/>
              </a:rPr>
              <a:t>Ur</a:t>
            </a:r>
            <a:r>
              <a:rPr sz="1000" spc="-50" dirty="0" smtClean="0">
                <a:solidFill>
                  <a:srgbClr val="FFFFFF"/>
                </a:solidFill>
                <a:latin typeface="Arial"/>
                <a:cs typeface="Arial"/>
              </a:rPr>
              <a:t>b</a:t>
            </a:r>
            <a:r>
              <a:rPr sz="1000" spc="-11" dirty="0" smtClean="0">
                <a:solidFill>
                  <a:srgbClr val="FFFFFF"/>
                </a:solidFill>
                <a:latin typeface="Arial"/>
                <a:cs typeface="Arial"/>
              </a:rPr>
              <a:t>.</a:t>
            </a:r>
            <a:r>
              <a:rPr sz="1000" spc="-56" dirty="0" smtClean="0">
                <a:solidFill>
                  <a:srgbClr val="FFFFFF"/>
                </a:solidFill>
                <a:latin typeface="Arial"/>
                <a:cs typeface="Arial"/>
              </a:rPr>
              <a:t> </a:t>
            </a:r>
            <a:r>
              <a:rPr sz="1000" spc="-158" dirty="0" smtClean="0">
                <a:solidFill>
                  <a:srgbClr val="FFFFFF"/>
                </a:solidFill>
                <a:latin typeface="Arial"/>
                <a:cs typeface="Arial"/>
              </a:rPr>
              <a:t>S</a:t>
            </a:r>
            <a:r>
              <a:rPr sz="1000" spc="0" dirty="0" smtClean="0">
                <a:solidFill>
                  <a:srgbClr val="FFFFFF"/>
                </a:solidFill>
                <a:latin typeface="Arial"/>
                <a:cs typeface="Arial"/>
              </a:rPr>
              <a:t>han</a:t>
            </a:r>
            <a:r>
              <a:rPr sz="1000" spc="-4" dirty="0" smtClean="0">
                <a:solidFill>
                  <a:srgbClr val="FFFFFF"/>
                </a:solidFill>
                <a:latin typeface="Arial"/>
                <a:cs typeface="Arial"/>
              </a:rPr>
              <a:t>g</a:t>
            </a:r>
            <a:r>
              <a:rPr sz="1000" spc="-15" dirty="0" smtClean="0">
                <a:solidFill>
                  <a:srgbClr val="FFFFFF"/>
                </a:solidFill>
                <a:latin typeface="Arial"/>
                <a:cs typeface="Arial"/>
              </a:rPr>
              <a:t>ri-La</a:t>
            </a:r>
            <a:r>
              <a:rPr sz="1000" spc="-69" dirty="0" smtClean="0">
                <a:solidFill>
                  <a:srgbClr val="FFFFFF"/>
                </a:solidFill>
                <a:latin typeface="Arial"/>
                <a:cs typeface="Arial"/>
              </a:rPr>
              <a:t> </a:t>
            </a:r>
            <a:r>
              <a:rPr sz="1000" spc="-123" dirty="0" smtClean="0">
                <a:solidFill>
                  <a:srgbClr val="FFFFFF"/>
                </a:solidFill>
                <a:latin typeface="Arial"/>
                <a:cs typeface="Arial"/>
              </a:rPr>
              <a:t>P</a:t>
            </a:r>
            <a:r>
              <a:rPr sz="1000" spc="-5" dirty="0" smtClean="0">
                <a:solidFill>
                  <a:srgbClr val="FFFFFF"/>
                </a:solidFill>
                <a:latin typeface="Arial"/>
                <a:cs typeface="Arial"/>
              </a:rPr>
              <a:t>ue</a:t>
            </a:r>
            <a:r>
              <a:rPr sz="1000" spc="-10" dirty="0" smtClean="0">
                <a:solidFill>
                  <a:srgbClr val="FFFFFF"/>
                </a:solidFill>
                <a:latin typeface="Arial"/>
                <a:cs typeface="Arial"/>
              </a:rPr>
              <a:t>n</a:t>
            </a:r>
            <a:r>
              <a:rPr sz="1000" spc="67" dirty="0" smtClean="0">
                <a:solidFill>
                  <a:srgbClr val="FFFFFF"/>
                </a:solidFill>
                <a:latin typeface="Arial"/>
                <a:cs typeface="Arial"/>
              </a:rPr>
              <a:t>t</a:t>
            </a:r>
            <a:r>
              <a:rPr sz="1000" spc="-44" dirty="0" smtClean="0">
                <a:solidFill>
                  <a:srgbClr val="FFFFFF"/>
                </a:solidFill>
                <a:latin typeface="Arial"/>
                <a:cs typeface="Arial"/>
              </a:rPr>
              <a:t>e</a:t>
            </a:r>
            <a:r>
              <a:rPr sz="1000" spc="-69" dirty="0" smtClean="0">
                <a:solidFill>
                  <a:srgbClr val="FFFFFF"/>
                </a:solidFill>
                <a:latin typeface="Arial"/>
                <a:cs typeface="Arial"/>
              </a:rPr>
              <a:t> </a:t>
            </a:r>
            <a:r>
              <a:rPr sz="1000" spc="-42" dirty="0" smtClean="0">
                <a:solidFill>
                  <a:srgbClr val="FFFFFF"/>
                </a:solidFill>
                <a:latin typeface="Arial"/>
                <a:cs typeface="Arial"/>
              </a:rPr>
              <a:t>P</a:t>
            </a:r>
            <a:r>
              <a:rPr sz="1000" spc="-22" dirty="0" smtClean="0">
                <a:solidFill>
                  <a:srgbClr val="FFFFFF"/>
                </a:solidFill>
                <a:latin typeface="Arial"/>
                <a:cs typeface="Arial"/>
              </a:rPr>
              <a:t>ied</a:t>
            </a:r>
            <a:r>
              <a:rPr sz="1000" spc="-25" dirty="0" smtClean="0">
                <a:solidFill>
                  <a:srgbClr val="FFFFFF"/>
                </a:solidFill>
                <a:latin typeface="Arial"/>
                <a:cs typeface="Arial"/>
              </a:rPr>
              <a:t>r</a:t>
            </a:r>
            <a:r>
              <a:rPr sz="1000" spc="-27" dirty="0" smtClean="0">
                <a:solidFill>
                  <a:srgbClr val="FFFFFF"/>
                </a:solidFill>
                <a:latin typeface="Arial"/>
                <a:cs typeface="Arial"/>
              </a:rPr>
              <a:t>a</a:t>
            </a:r>
            <a:r>
              <a:rPr sz="1000" spc="-56" dirty="0" smtClean="0">
                <a:solidFill>
                  <a:srgbClr val="FFFFFF"/>
                </a:solidFill>
                <a:latin typeface="Arial"/>
                <a:cs typeface="Arial"/>
              </a:rPr>
              <a:t> </a:t>
            </a:r>
            <a:r>
              <a:rPr sz="1000" spc="-25" dirty="0" smtClean="0">
                <a:solidFill>
                  <a:srgbClr val="FFFFFF"/>
                </a:solidFill>
                <a:latin typeface="Arial"/>
                <a:cs typeface="Arial"/>
              </a:rPr>
              <a:t>Lima-</a:t>
            </a:r>
            <a:r>
              <a:rPr sz="1000" spc="-44" dirty="0" smtClean="0">
                <a:solidFill>
                  <a:srgbClr val="FFFFFF"/>
                </a:solidFill>
                <a:latin typeface="Arial"/>
                <a:cs typeface="Arial"/>
              </a:rPr>
              <a:t> </a:t>
            </a:r>
            <a:r>
              <a:rPr sz="1000" spc="-138" dirty="0" smtClean="0">
                <a:solidFill>
                  <a:srgbClr val="FFFFFF"/>
                </a:solidFill>
                <a:latin typeface="Arial"/>
                <a:cs typeface="Arial"/>
              </a:rPr>
              <a:t>P</a:t>
            </a:r>
            <a:r>
              <a:rPr sz="1000" spc="-4" dirty="0" smtClean="0">
                <a:solidFill>
                  <a:srgbClr val="FFFFFF"/>
                </a:solidFill>
                <a:latin typeface="Arial"/>
                <a:cs typeface="Arial"/>
              </a:rPr>
              <a:t>erú</a:t>
            </a:r>
            <a:endParaRPr sz="1000" dirty="0">
              <a:latin typeface="Arial"/>
              <a:cs typeface="Arial"/>
            </a:endParaRPr>
          </a:p>
          <a:p>
            <a:pPr marL="12700">
              <a:lnSpc>
                <a:spcPct val="95825"/>
              </a:lnSpc>
            </a:pPr>
            <a:r>
              <a:rPr sz="1000" spc="-101" dirty="0" smtClean="0">
                <a:solidFill>
                  <a:srgbClr val="FFFFFF"/>
                </a:solidFill>
                <a:latin typeface="Arial"/>
                <a:cs typeface="Arial"/>
              </a:rPr>
              <a:t>T</a:t>
            </a:r>
            <a:r>
              <a:rPr sz="1000" spc="-22" dirty="0" smtClean="0">
                <a:solidFill>
                  <a:srgbClr val="FFFFFF"/>
                </a:solidFill>
                <a:latin typeface="Arial"/>
                <a:cs typeface="Arial"/>
              </a:rPr>
              <a:t>elé</a:t>
            </a:r>
            <a:r>
              <a:rPr sz="1000" spc="-23" dirty="0" smtClean="0">
                <a:solidFill>
                  <a:srgbClr val="FFFFFF"/>
                </a:solidFill>
                <a:latin typeface="Arial"/>
                <a:cs typeface="Arial"/>
              </a:rPr>
              <a:t>f</a:t>
            </a:r>
            <a:r>
              <a:rPr sz="1000" spc="-24" dirty="0" smtClean="0">
                <a:solidFill>
                  <a:srgbClr val="FFFFFF"/>
                </a:solidFill>
                <a:latin typeface="Arial"/>
                <a:cs typeface="Arial"/>
              </a:rPr>
              <a:t>onos:</a:t>
            </a:r>
            <a:r>
              <a:rPr sz="1000" spc="-46" dirty="0" smtClean="0">
                <a:solidFill>
                  <a:srgbClr val="FFFFFF"/>
                </a:solidFill>
                <a:latin typeface="Arial"/>
                <a:cs typeface="Arial"/>
              </a:rPr>
              <a:t> </a:t>
            </a:r>
            <a:r>
              <a:rPr sz="1000" spc="-26" dirty="0" smtClean="0">
                <a:solidFill>
                  <a:srgbClr val="FFFFFF"/>
                </a:solidFill>
                <a:latin typeface="Arial"/>
                <a:cs typeface="Arial"/>
              </a:rPr>
              <a:t>551-1055</a:t>
            </a:r>
            <a:r>
              <a:rPr sz="1000" spc="-27"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551-1212</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551-2052</a:t>
            </a:r>
            <a:r>
              <a:rPr sz="1000" spc="-69" dirty="0" smtClean="0">
                <a:solidFill>
                  <a:srgbClr val="FFFFFF"/>
                </a:solidFill>
                <a:latin typeface="Arial"/>
                <a:cs typeface="Arial"/>
              </a:rPr>
              <a:t> </a:t>
            </a:r>
            <a:r>
              <a:rPr sz="1000" spc="-86" dirty="0" smtClean="0">
                <a:solidFill>
                  <a:srgbClr val="FFFFFF"/>
                </a:solidFill>
                <a:latin typeface="Arial"/>
                <a:cs typeface="Arial"/>
              </a:rPr>
              <a:t>R</a:t>
            </a:r>
            <a:r>
              <a:rPr sz="1000" spc="-93" dirty="0" smtClean="0">
                <a:solidFill>
                  <a:srgbClr val="FFFFFF"/>
                </a:solidFill>
                <a:latin typeface="Arial"/>
                <a:cs typeface="Arial"/>
              </a:rPr>
              <a:t>P</a:t>
            </a:r>
            <a:r>
              <a:rPr sz="1000" spc="-66" dirty="0" smtClean="0">
                <a:solidFill>
                  <a:srgbClr val="FFFFFF"/>
                </a:solidFill>
                <a:latin typeface="Arial"/>
                <a:cs typeface="Arial"/>
              </a:rPr>
              <a:t>M:</a:t>
            </a:r>
            <a:r>
              <a:rPr sz="1000" spc="-91" dirty="0" smtClean="0">
                <a:solidFill>
                  <a:srgbClr val="FFFFFF"/>
                </a:solidFill>
                <a:latin typeface="Arial"/>
                <a:cs typeface="Arial"/>
              </a:rPr>
              <a:t> </a:t>
            </a:r>
            <a:r>
              <a:rPr sz="1000" spc="-66" dirty="0" smtClean="0">
                <a:solidFill>
                  <a:srgbClr val="FFFFFF"/>
                </a:solidFill>
                <a:latin typeface="Arial"/>
                <a:cs typeface="Arial"/>
              </a:rPr>
              <a:t>#541338</a:t>
            </a:r>
            <a:r>
              <a:rPr sz="1000" spc="-33" dirty="0" smtClean="0">
                <a:solidFill>
                  <a:srgbClr val="FFFFFF"/>
                </a:solidFill>
                <a:latin typeface="Arial"/>
                <a:cs typeface="Arial"/>
              </a:rPr>
              <a:t> </a:t>
            </a:r>
            <a:r>
              <a:rPr sz="1000" spc="-3"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2" dirty="0" smtClean="0">
                <a:solidFill>
                  <a:srgbClr val="FFFFFF"/>
                </a:solidFill>
                <a:latin typeface="Arial"/>
                <a:cs typeface="Arial"/>
              </a:rPr>
              <a:t>#541339</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#558887</a:t>
            </a:r>
            <a:endParaRPr sz="1000" dirty="0">
              <a:latin typeface="Arial"/>
              <a:cs typeface="Arial"/>
            </a:endParaRPr>
          </a:p>
          <a:p>
            <a:pPr marL="12700" marR="19050">
              <a:lnSpc>
                <a:spcPct val="95825"/>
              </a:lnSpc>
              <a:spcBef>
                <a:spcPts val="50"/>
              </a:spcBef>
            </a:pPr>
            <a:r>
              <a:rPr sz="1000" spc="-50" dirty="0" smtClean="0">
                <a:solidFill>
                  <a:srgbClr val="FFFFFF"/>
                </a:solidFill>
                <a:latin typeface="Arial"/>
                <a:cs typeface="Arial"/>
              </a:rPr>
              <a:t>N</a:t>
            </a:r>
            <a:r>
              <a:rPr sz="1000" spc="-48" dirty="0" smtClean="0">
                <a:solidFill>
                  <a:srgbClr val="FFFFFF"/>
                </a:solidFill>
                <a:latin typeface="Arial"/>
                <a:cs typeface="Arial"/>
              </a:rPr>
              <a:t>e</a:t>
            </a:r>
            <a:r>
              <a:rPr sz="1000" spc="4" dirty="0" smtClean="0">
                <a:solidFill>
                  <a:srgbClr val="FFFFFF"/>
                </a:solidFill>
                <a:latin typeface="Arial"/>
                <a:cs typeface="Arial"/>
              </a:rPr>
              <a:t>x</a:t>
            </a:r>
            <a:r>
              <a:rPr sz="1000" spc="67" dirty="0" smtClean="0">
                <a:solidFill>
                  <a:srgbClr val="FFFFFF"/>
                </a:solidFill>
                <a:latin typeface="Arial"/>
                <a:cs typeface="Arial"/>
              </a:rPr>
              <a:t>t</a:t>
            </a:r>
            <a:r>
              <a:rPr sz="1000" spc="-17" dirty="0" smtClean="0">
                <a:solidFill>
                  <a:srgbClr val="FFFFFF"/>
                </a:solidFill>
                <a:latin typeface="Arial"/>
                <a:cs typeface="Arial"/>
              </a:rPr>
              <a:t>el:</a:t>
            </a:r>
            <a:r>
              <a:rPr sz="1000" spc="-69" dirty="0" smtClean="0">
                <a:solidFill>
                  <a:srgbClr val="FFFFFF"/>
                </a:solidFill>
                <a:latin typeface="Arial"/>
                <a:cs typeface="Arial"/>
              </a:rPr>
              <a:t> </a:t>
            </a:r>
            <a:r>
              <a:rPr lang="es-ES" sz="1000" spc="-16" dirty="0" smtClean="0">
                <a:solidFill>
                  <a:srgbClr val="FFFFFF"/>
                </a:solidFill>
                <a:latin typeface="Arial"/>
                <a:cs typeface="Arial"/>
              </a:rPr>
              <a:t>404*9564 / 130*4219 </a:t>
            </a:r>
            <a:r>
              <a:rPr sz="1000" spc="-78" dirty="0" err="1" smtClean="0">
                <a:solidFill>
                  <a:srgbClr val="FFFFFF"/>
                </a:solidFill>
                <a:latin typeface="Arial"/>
                <a:cs typeface="Arial"/>
              </a:rPr>
              <a:t>C</a:t>
            </a:r>
            <a:r>
              <a:rPr sz="1000" spc="-31" dirty="0" err="1" smtClean="0">
                <a:solidFill>
                  <a:srgbClr val="FFFFFF"/>
                </a:solidFill>
                <a:latin typeface="Arial"/>
                <a:cs typeface="Arial"/>
              </a:rPr>
              <a:t>el</a:t>
            </a:r>
            <a:r>
              <a:rPr sz="1000" spc="-31" dirty="0" smtClean="0">
                <a:solidFill>
                  <a:srgbClr val="FFFFFF"/>
                </a:solidFill>
                <a:latin typeface="Arial"/>
                <a:cs typeface="Arial"/>
              </a:rPr>
              <a:t>:</a:t>
            </a:r>
            <a:r>
              <a:rPr sz="1000" spc="-101" dirty="0" smtClean="0">
                <a:solidFill>
                  <a:srgbClr val="FFFFFF"/>
                </a:solidFill>
                <a:latin typeface="Arial"/>
                <a:cs typeface="Arial"/>
              </a:rPr>
              <a:t> </a:t>
            </a:r>
            <a:r>
              <a:rPr sz="1000" spc="-50" dirty="0" smtClean="0">
                <a:solidFill>
                  <a:srgbClr val="FFFFFF"/>
                </a:solidFill>
                <a:latin typeface="Arial"/>
                <a:cs typeface="Arial"/>
              </a:rPr>
              <a:t>998039933</a:t>
            </a:r>
            <a:r>
              <a:rPr sz="1000" spc="180"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998039966</a:t>
            </a:r>
            <a:endParaRPr sz="1000" dirty="0">
              <a:latin typeface="Arial"/>
              <a:cs typeface="Arial"/>
            </a:endParaRPr>
          </a:p>
          <a:p>
            <a:pPr marL="12700" marR="19050">
              <a:lnSpc>
                <a:spcPct val="95825"/>
              </a:lnSpc>
              <a:spcBef>
                <a:spcPts val="50"/>
              </a:spcBef>
            </a:pPr>
            <a:r>
              <a:rPr sz="1000" spc="-39" dirty="0" smtClean="0">
                <a:solidFill>
                  <a:srgbClr val="FFFFFF"/>
                </a:solidFill>
                <a:latin typeface="Arial"/>
                <a:cs typeface="Arial"/>
              </a:rPr>
              <a:t>E-mail:</a:t>
            </a:r>
            <a:r>
              <a:rPr sz="1000" spc="23" dirty="0" smtClean="0">
                <a:solidFill>
                  <a:srgbClr val="FFFFFF"/>
                </a:solidFill>
                <a:latin typeface="Arial"/>
                <a:cs typeface="Arial"/>
              </a:rPr>
              <a:t> </a:t>
            </a:r>
            <a:r>
              <a:rPr sz="1000" spc="-45" dirty="0" smtClean="0">
                <a:solidFill>
                  <a:srgbClr val="FFFFFF"/>
                </a:solidFill>
                <a:latin typeface="Arial"/>
                <a:cs typeface="Arial"/>
                <a:hlinkClick r:id="rId4"/>
              </a:rPr>
              <a:t>fase@faset</a:t>
            </a:r>
            <a:r>
              <a:rPr sz="1000" spc="-38" dirty="0" smtClean="0">
                <a:solidFill>
                  <a:srgbClr val="FFFFFF"/>
                </a:solidFill>
                <a:latin typeface="Arial"/>
                <a:cs typeface="Arial"/>
                <a:hlinkClick r:id="rId4"/>
              </a:rPr>
              <a:t>r</a:t>
            </a:r>
            <a:r>
              <a:rPr sz="1000" spc="-41" dirty="0" smtClean="0">
                <a:solidFill>
                  <a:srgbClr val="FFFFFF"/>
                </a:solidFill>
                <a:latin typeface="Arial"/>
                <a:cs typeface="Arial"/>
                <a:hlinkClick r:id="rId4"/>
              </a:rPr>
              <a:t>on.</a:t>
            </a:r>
            <a:r>
              <a:rPr sz="1000" spc="-53" dirty="0" smtClean="0">
                <a:solidFill>
                  <a:srgbClr val="FFFFFF"/>
                </a:solidFill>
                <a:latin typeface="Arial"/>
                <a:cs typeface="Arial"/>
                <a:hlinkClick r:id="rId4"/>
              </a:rPr>
              <a:t>c</a:t>
            </a:r>
            <a:r>
              <a:rPr sz="1000" spc="-62" dirty="0" smtClean="0">
                <a:solidFill>
                  <a:srgbClr val="FFFFFF"/>
                </a:solidFill>
                <a:latin typeface="Arial"/>
                <a:cs typeface="Arial"/>
                <a:hlinkClick r:id="rId4"/>
              </a:rPr>
              <a:t>om</a:t>
            </a:r>
            <a:r>
              <a:rPr sz="1000" spc="215" dirty="0" smtClean="0">
                <a:solidFill>
                  <a:srgbClr val="FFFFFF"/>
                </a:solidFill>
                <a:latin typeface="Arial"/>
                <a:cs typeface="Arial"/>
                <a:hlinkClick r:id="rId4"/>
              </a:rPr>
              <a:t> </a:t>
            </a:r>
            <a:r>
              <a:rPr sz="1000" spc="-25" dirty="0" smtClean="0">
                <a:solidFill>
                  <a:srgbClr val="FFFFFF"/>
                </a:solidFill>
                <a:latin typeface="Arial"/>
                <a:cs typeface="Arial"/>
              </a:rPr>
              <a:t>;</a:t>
            </a:r>
            <a:r>
              <a:rPr sz="1000" spc="-89" dirty="0" smtClean="0">
                <a:solidFill>
                  <a:srgbClr val="FFFFFF"/>
                </a:solidFill>
                <a:latin typeface="Arial"/>
                <a:cs typeface="Arial"/>
              </a:rPr>
              <a:t> </a:t>
            </a:r>
            <a:r>
              <a:rPr sz="1000" spc="-14" dirty="0" smtClean="0">
                <a:solidFill>
                  <a:srgbClr val="FFFFFF"/>
                </a:solidFill>
                <a:latin typeface="Arial"/>
                <a:cs typeface="Arial"/>
                <a:hlinkClick r:id="rId5"/>
              </a:rPr>
              <a:t>v</a:t>
            </a:r>
            <a:r>
              <a:rPr sz="1000" spc="0" dirty="0" smtClean="0">
                <a:solidFill>
                  <a:srgbClr val="FFFFFF"/>
                </a:solidFill>
                <a:latin typeface="Arial"/>
                <a:cs typeface="Arial"/>
                <a:hlinkClick r:id="rId5"/>
              </a:rPr>
              <a:t>e</a:t>
            </a:r>
            <a:r>
              <a:rPr sz="1000" spc="-4" dirty="0" smtClean="0">
                <a:solidFill>
                  <a:srgbClr val="FFFFFF"/>
                </a:solidFill>
                <a:latin typeface="Arial"/>
                <a:cs typeface="Arial"/>
                <a:hlinkClick r:id="rId5"/>
              </a:rPr>
              <a:t>n</a:t>
            </a:r>
            <a:r>
              <a:rPr sz="1000" spc="0" dirty="0" smtClean="0">
                <a:solidFill>
                  <a:srgbClr val="FFFFFF"/>
                </a:solidFill>
                <a:latin typeface="Arial"/>
                <a:cs typeface="Arial"/>
                <a:hlinkClick r:id="rId5"/>
              </a:rPr>
              <a:t>tas@faset</a:t>
            </a:r>
            <a:r>
              <a:rPr sz="1000" spc="-9" dirty="0" smtClean="0">
                <a:solidFill>
                  <a:srgbClr val="FFFFFF"/>
                </a:solidFill>
                <a:latin typeface="Arial"/>
                <a:cs typeface="Arial"/>
                <a:hlinkClick r:id="rId5"/>
              </a:rPr>
              <a:t>r</a:t>
            </a:r>
            <a:r>
              <a:rPr sz="1000" spc="0" dirty="0" smtClean="0">
                <a:solidFill>
                  <a:srgbClr val="FFFFFF"/>
                </a:solidFill>
                <a:latin typeface="Arial"/>
                <a:cs typeface="Arial"/>
                <a:hlinkClick r:id="rId5"/>
              </a:rPr>
              <a:t>on.</a:t>
            </a:r>
            <a:r>
              <a:rPr sz="1000" spc="-9" dirty="0" smtClean="0">
                <a:solidFill>
                  <a:srgbClr val="FFFFFF"/>
                </a:solidFill>
                <a:latin typeface="Arial"/>
                <a:cs typeface="Arial"/>
                <a:hlinkClick r:id="rId5"/>
              </a:rPr>
              <a:t>c</a:t>
            </a:r>
            <a:r>
              <a:rPr sz="1000" spc="0" dirty="0" smtClean="0">
                <a:solidFill>
                  <a:srgbClr val="FFFFFF"/>
                </a:solidFill>
                <a:latin typeface="Arial"/>
                <a:cs typeface="Arial"/>
                <a:hlinkClick r:id="rId5"/>
              </a:rPr>
              <a:t>om</a:t>
            </a:r>
            <a:endParaRPr sz="1000" dirty="0">
              <a:latin typeface="Arial"/>
              <a:cs typeface="Arial"/>
            </a:endParaRPr>
          </a:p>
          <a:p>
            <a:pPr marL="12700" marR="19050">
              <a:lnSpc>
                <a:spcPct val="95825"/>
              </a:lnSpc>
              <a:spcBef>
                <a:spcPts val="50"/>
              </a:spcBef>
            </a:pPr>
            <a:r>
              <a:rPr sz="1000" b="1" i="1" spc="19" dirty="0" smtClean="0">
                <a:solidFill>
                  <a:srgbClr val="FFFFFF"/>
                </a:solidFill>
                <a:latin typeface="Arial"/>
                <a:cs typeface="Arial"/>
                <a:hlinkClick r:id="rId6"/>
              </a:rPr>
              <a:t>ww</a:t>
            </a:r>
            <a:r>
              <a:rPr sz="1000" b="1" i="1" spc="-44" dirty="0" smtClean="0">
                <a:solidFill>
                  <a:srgbClr val="FFFFFF"/>
                </a:solidFill>
                <a:latin typeface="Arial"/>
                <a:cs typeface="Arial"/>
                <a:hlinkClick r:id="rId6"/>
              </a:rPr>
              <a:t>w</a:t>
            </a:r>
            <a:r>
              <a:rPr sz="1000" b="1" i="1" spc="0" dirty="0" smtClean="0">
                <a:solidFill>
                  <a:srgbClr val="FFFFFF"/>
                </a:solidFill>
                <a:latin typeface="Arial"/>
                <a:cs typeface="Arial"/>
                <a:hlinkClick r:id="rId6"/>
              </a:rPr>
              <a:t>.</a:t>
            </a:r>
            <a:r>
              <a:rPr sz="1000" b="1" i="1" spc="-9" dirty="0" smtClean="0">
                <a:solidFill>
                  <a:srgbClr val="FFFFFF"/>
                </a:solidFill>
                <a:latin typeface="Arial"/>
                <a:cs typeface="Arial"/>
                <a:hlinkClick r:id="rId6"/>
              </a:rPr>
              <a:t>f</a:t>
            </a:r>
            <a:r>
              <a:rPr sz="1000" b="1" i="1" spc="0" dirty="0" smtClean="0">
                <a:solidFill>
                  <a:srgbClr val="FFFFFF"/>
                </a:solidFill>
                <a:latin typeface="Arial"/>
                <a:cs typeface="Arial"/>
                <a:hlinkClick r:id="rId6"/>
              </a:rPr>
              <a:t>asetron.</a:t>
            </a:r>
            <a:r>
              <a:rPr sz="1000" b="1" i="1" spc="-9" dirty="0" smtClean="0">
                <a:solidFill>
                  <a:srgbClr val="FFFFFF"/>
                </a:solidFill>
                <a:latin typeface="Arial"/>
                <a:cs typeface="Arial"/>
                <a:hlinkClick r:id="rId6"/>
              </a:rPr>
              <a:t>c</a:t>
            </a:r>
            <a:r>
              <a:rPr sz="1000" b="1" i="1" spc="0" dirty="0" smtClean="0">
                <a:solidFill>
                  <a:srgbClr val="FFFFFF"/>
                </a:solidFill>
                <a:latin typeface="Arial"/>
                <a:cs typeface="Arial"/>
                <a:hlinkClick r:id="rId6"/>
              </a:rPr>
              <a:t>om</a:t>
            </a:r>
            <a:endParaRPr sz="1000" dirty="0">
              <a:latin typeface="Arial"/>
              <a:cs typeface="Arial"/>
            </a:endParaRPr>
          </a:p>
        </p:txBody>
      </p:sp>
      <p:sp>
        <p:nvSpPr>
          <p:cNvPr id="15" name="object 9">
            <a:hlinkClick r:id="rId7"/>
          </p:cNvPr>
          <p:cNvSpPr/>
          <p:nvPr/>
        </p:nvSpPr>
        <p:spPr>
          <a:xfrm>
            <a:off x="4699650" y="5855322"/>
            <a:ext cx="1622549" cy="675462"/>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pic>
        <p:nvPicPr>
          <p:cNvPr id="23556" name="Picture 4" descr="http://www.juancoccaro.com/wp-content/uploads/2013/12/4-Cosas-que-Debes-Hacer-para-Aumentar-tus-Chances-de-%C3%89xito-en-los-Negocios.jpg"/>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backgroundRemoval t="1866" b="97575" l="4234" r="100000"/>
                    </a14:imgEffect>
                  </a14:imgLayer>
                </a14:imgProps>
              </a:ext>
              <a:ext uri="{28A0092B-C50C-407E-A947-70E740481C1C}">
                <a14:useLocalDpi xmlns:a14="http://schemas.microsoft.com/office/drawing/2010/main"/>
              </a:ext>
            </a:extLst>
          </a:blip>
          <a:srcRect/>
          <a:stretch/>
        </p:blipFill>
        <p:spPr bwMode="auto">
          <a:xfrm>
            <a:off x="4699650" y="1905000"/>
            <a:ext cx="4444350" cy="3962400"/>
          </a:xfrm>
          <a:prstGeom prst="round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9" name="2 Marcador de contenido"/>
          <p:cNvSpPr txBox="1">
            <a:spLocks/>
          </p:cNvSpPr>
          <p:nvPr/>
        </p:nvSpPr>
        <p:spPr>
          <a:xfrm>
            <a:off x="-228600" y="1981200"/>
            <a:ext cx="5486400" cy="37338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Arial" pitchFamily="34" charset="0"/>
              <a:buNone/>
            </a:pPr>
            <a:r>
              <a:rPr lang="es-ES_tradnl" sz="2100" dirty="0" smtClean="0">
                <a:solidFill>
                  <a:schemeClr val="bg1"/>
                </a:solidFill>
              </a:rPr>
              <a:t>     Constituida por tres socios estratégicamente integradas en cada área de trabajo de la empresa y contando con el personal altamente calificado cuyo objetivo es proveer a los diversos sectores del mercado industrial, contando con los elementos necesarios para el desarrollo de sus proyectos y/o expansión de sus instalaciones, en lo referente a la Asesoría, Diseño, Fabricación, Mantenimiento e Instalación, dando la mejor calidad.</a:t>
            </a:r>
          </a:p>
        </p:txBody>
      </p:sp>
      <p:sp>
        <p:nvSpPr>
          <p:cNvPr id="23" name="object 8">
            <a:hlinkClick r:id="rId11"/>
          </p:cNvPr>
          <p:cNvSpPr/>
          <p:nvPr/>
        </p:nvSpPr>
        <p:spPr>
          <a:xfrm>
            <a:off x="7449480" y="6129744"/>
            <a:ext cx="627808" cy="562010"/>
          </a:xfrm>
          <a:prstGeom prst="rect">
            <a:avLst/>
          </a:prstGeom>
          <a:blipFill>
            <a:blip r:embed="rId12"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pic>
        <p:nvPicPr>
          <p:cNvPr id="24" name="Picture 10" descr="http://ztona.org/wp-content/uploads/2_facebook_logo.jpg">
            <a:hlinkClick r:id="rId7"/>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6736886" y="6129744"/>
            <a:ext cx="578314" cy="582202"/>
          </a:xfrm>
          <a:prstGeom prst="roundRect">
            <a:avLst/>
          </a:prstGeom>
          <a:noFill/>
          <a:extLst>
            <a:ext uri="{909E8E84-426E-40DD-AFC4-6F175D3DCCD1}">
              <a14:hiddenFill xmlns:a14="http://schemas.microsoft.com/office/drawing/2010/main">
                <a:solidFill>
                  <a:srgbClr val="FFFFFF"/>
                </a:solidFill>
              </a14:hiddenFill>
            </a:ext>
          </a:extLst>
        </p:spPr>
      </p:pic>
      <p:sp>
        <p:nvSpPr>
          <p:cNvPr id="17" name="object 4"/>
          <p:cNvSpPr/>
          <p:nvPr/>
        </p:nvSpPr>
        <p:spPr>
          <a:xfrm>
            <a:off x="0" y="590602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sp>
        <p:nvSpPr>
          <p:cNvPr id="18" name="object 4"/>
          <p:cNvSpPr/>
          <p:nvPr/>
        </p:nvSpPr>
        <p:spPr>
          <a:xfrm>
            <a:off x="0" y="198120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pic>
        <p:nvPicPr>
          <p:cNvPr id="12" name="11 Imagen">
            <a:hlinkClick r:id="rId6"/>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24827"/>
            <a:ext cx="5510923" cy="1625027"/>
          </a:xfrm>
          <a:prstGeom prst="rect">
            <a:avLst/>
          </a:prstGeom>
        </p:spPr>
      </p:pic>
    </p:spTree>
  </p:cSld>
  <p:clrMapOvr>
    <a:masterClrMapping/>
  </p:clrMapOvr>
  <p:transition spd="slow" advTm="8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1000" fill="hold"/>
                                        <p:tgtEl>
                                          <p:spTgt spid="19">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pic>
        <p:nvPicPr>
          <p:cNvPr id="16" name="Picture 3" descr="D:\FASETRON TOTAL\FASE1\FASETRON 2011\CALENDARIOS 2011\CALENDARIO FINAL GRANDE 33,5 x 48x5\1fachada.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44000" cy="5867400"/>
          </a:xfrm>
          <a:prstGeom prst="rect">
            <a:avLst/>
          </a:prstGeom>
          <a:noFill/>
        </p:spPr>
      </p:pic>
      <p:sp>
        <p:nvSpPr>
          <p:cNvPr id="5" name="object 5"/>
          <p:cNvSpPr/>
          <p:nvPr/>
        </p:nvSpPr>
        <p:spPr>
          <a:xfrm>
            <a:off x="5887329" y="105053"/>
            <a:ext cx="3042000" cy="1190347"/>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9" name="object 9"/>
          <p:cNvSpPr txBox="1"/>
          <p:nvPr/>
        </p:nvSpPr>
        <p:spPr>
          <a:xfrm>
            <a:off x="257299" y="6029907"/>
            <a:ext cx="4327868" cy="761684"/>
          </a:xfrm>
          <a:prstGeom prst="rect">
            <a:avLst/>
          </a:prstGeom>
        </p:spPr>
        <p:txBody>
          <a:bodyPr wrap="square" lIns="0" tIns="0" rIns="0" bIns="0" rtlCol="0">
            <a:noAutofit/>
          </a:bodyPr>
          <a:lstStyle/>
          <a:p>
            <a:pPr marL="12700" marR="19050">
              <a:lnSpc>
                <a:spcPts val="1105"/>
              </a:lnSpc>
              <a:spcBef>
                <a:spcPts val="55"/>
              </a:spcBef>
            </a:pPr>
            <a:r>
              <a:rPr sz="1000" spc="-81" dirty="0" smtClean="0">
                <a:solidFill>
                  <a:srgbClr val="FFFFFF"/>
                </a:solidFill>
                <a:latin typeface="Arial"/>
                <a:cs typeface="Arial"/>
              </a:rPr>
              <a:t>C</a:t>
            </a:r>
            <a:r>
              <a:rPr sz="1000" spc="-38" dirty="0" smtClean="0">
                <a:solidFill>
                  <a:srgbClr val="FFFFFF"/>
                </a:solidFill>
                <a:latin typeface="Arial"/>
                <a:cs typeface="Arial"/>
              </a:rPr>
              <a:t>alle</a:t>
            </a:r>
            <a:r>
              <a:rPr sz="1000" spc="-11" dirty="0" smtClean="0">
                <a:solidFill>
                  <a:srgbClr val="FFFFFF"/>
                </a:solidFill>
                <a:latin typeface="Arial"/>
                <a:cs typeface="Arial"/>
              </a:rPr>
              <a:t> </a:t>
            </a:r>
            <a:r>
              <a:rPr sz="1000" spc="-42" dirty="0" smtClean="0">
                <a:solidFill>
                  <a:srgbClr val="FFFFFF"/>
                </a:solidFill>
                <a:latin typeface="Arial"/>
                <a:cs typeface="Arial"/>
              </a:rPr>
              <a:t>los</a:t>
            </a:r>
            <a:r>
              <a:rPr sz="1000" spc="6" dirty="0" smtClean="0">
                <a:solidFill>
                  <a:srgbClr val="FFFFFF"/>
                </a:solidFill>
                <a:latin typeface="Arial"/>
                <a:cs typeface="Arial"/>
              </a:rPr>
              <a:t> </a:t>
            </a:r>
            <a:r>
              <a:rPr sz="1000" spc="-67" dirty="0" smtClean="0">
                <a:solidFill>
                  <a:srgbClr val="FFFFFF"/>
                </a:solidFill>
                <a:latin typeface="Arial"/>
                <a:cs typeface="Arial"/>
              </a:rPr>
              <a:t>R</a:t>
            </a:r>
            <a:r>
              <a:rPr sz="1000" spc="-48" dirty="0" smtClean="0">
                <a:solidFill>
                  <a:srgbClr val="FFFFFF"/>
                </a:solidFill>
                <a:latin typeface="Arial"/>
                <a:cs typeface="Arial"/>
              </a:rPr>
              <a:t>osales</a:t>
            </a:r>
            <a:r>
              <a:rPr sz="1000" spc="-98" dirty="0" smtClean="0">
                <a:solidFill>
                  <a:srgbClr val="FFFFFF"/>
                </a:solidFill>
                <a:latin typeface="Arial"/>
                <a:cs typeface="Arial"/>
              </a:rPr>
              <a:t> </a:t>
            </a:r>
            <a:r>
              <a:rPr sz="1000" spc="-53" dirty="0" smtClean="0">
                <a:solidFill>
                  <a:srgbClr val="FFFFFF"/>
                </a:solidFill>
                <a:latin typeface="Arial"/>
                <a:cs typeface="Arial"/>
              </a:rPr>
              <a:t>Mz.</a:t>
            </a:r>
            <a:r>
              <a:rPr sz="1000" spc="-21" dirty="0" smtClean="0">
                <a:solidFill>
                  <a:srgbClr val="FFFFFF"/>
                </a:solidFill>
                <a:latin typeface="Arial"/>
                <a:cs typeface="Arial"/>
              </a:rPr>
              <a:t> </a:t>
            </a:r>
            <a:r>
              <a:rPr sz="1000" spc="-72" dirty="0" smtClean="0">
                <a:solidFill>
                  <a:srgbClr val="FFFFFF"/>
                </a:solidFill>
                <a:latin typeface="Arial"/>
                <a:cs typeface="Arial"/>
              </a:rPr>
              <a:t>H</a:t>
            </a:r>
            <a:r>
              <a:rPr sz="1000" spc="-48" dirty="0" smtClean="0">
                <a:solidFill>
                  <a:srgbClr val="FFFFFF"/>
                </a:solidFill>
                <a:latin typeface="Arial"/>
                <a:cs typeface="Arial"/>
              </a:rPr>
              <a:t> </a:t>
            </a:r>
            <a:r>
              <a:rPr sz="1000" spc="-71" dirty="0" smtClean="0">
                <a:solidFill>
                  <a:srgbClr val="FFFFFF"/>
                </a:solidFill>
                <a:latin typeface="Arial"/>
                <a:cs typeface="Arial"/>
              </a:rPr>
              <a:t>L</a:t>
            </a:r>
            <a:r>
              <a:rPr sz="1000" spc="67" dirty="0" smtClean="0">
                <a:solidFill>
                  <a:srgbClr val="FFFFFF"/>
                </a:solidFill>
                <a:latin typeface="Arial"/>
                <a:cs typeface="Arial"/>
              </a:rPr>
              <a:t>t</a:t>
            </a:r>
            <a:r>
              <a:rPr sz="1000" spc="-33" dirty="0" smtClean="0">
                <a:solidFill>
                  <a:srgbClr val="FFFFFF"/>
                </a:solidFill>
                <a:latin typeface="Arial"/>
                <a:cs typeface="Arial"/>
              </a:rPr>
              <a:t>.8</a:t>
            </a:r>
            <a:r>
              <a:rPr sz="1000" spc="-69" dirty="0" smtClean="0">
                <a:solidFill>
                  <a:srgbClr val="FFFFFF"/>
                </a:solidFill>
                <a:latin typeface="Arial"/>
                <a:cs typeface="Arial"/>
              </a:rPr>
              <a:t> </a:t>
            </a:r>
            <a:r>
              <a:rPr sz="1000" spc="-21" dirty="0" smtClean="0">
                <a:solidFill>
                  <a:srgbClr val="FFFFFF"/>
                </a:solidFill>
                <a:latin typeface="Arial"/>
                <a:cs typeface="Arial"/>
              </a:rPr>
              <a:t>Ur</a:t>
            </a:r>
            <a:r>
              <a:rPr sz="1000" spc="-50" dirty="0" smtClean="0">
                <a:solidFill>
                  <a:srgbClr val="FFFFFF"/>
                </a:solidFill>
                <a:latin typeface="Arial"/>
                <a:cs typeface="Arial"/>
              </a:rPr>
              <a:t>b</a:t>
            </a:r>
            <a:r>
              <a:rPr sz="1000" spc="-11" dirty="0" smtClean="0">
                <a:solidFill>
                  <a:srgbClr val="FFFFFF"/>
                </a:solidFill>
                <a:latin typeface="Arial"/>
                <a:cs typeface="Arial"/>
              </a:rPr>
              <a:t>.</a:t>
            </a:r>
            <a:r>
              <a:rPr sz="1000" spc="-56" dirty="0" smtClean="0">
                <a:solidFill>
                  <a:srgbClr val="FFFFFF"/>
                </a:solidFill>
                <a:latin typeface="Arial"/>
                <a:cs typeface="Arial"/>
              </a:rPr>
              <a:t> </a:t>
            </a:r>
            <a:r>
              <a:rPr sz="1000" spc="-158" dirty="0" smtClean="0">
                <a:solidFill>
                  <a:srgbClr val="FFFFFF"/>
                </a:solidFill>
                <a:latin typeface="Arial"/>
                <a:cs typeface="Arial"/>
              </a:rPr>
              <a:t>S</a:t>
            </a:r>
            <a:r>
              <a:rPr sz="1000" spc="0" dirty="0" smtClean="0">
                <a:solidFill>
                  <a:srgbClr val="FFFFFF"/>
                </a:solidFill>
                <a:latin typeface="Arial"/>
                <a:cs typeface="Arial"/>
              </a:rPr>
              <a:t>han</a:t>
            </a:r>
            <a:r>
              <a:rPr sz="1000" spc="-4" dirty="0" smtClean="0">
                <a:solidFill>
                  <a:srgbClr val="FFFFFF"/>
                </a:solidFill>
                <a:latin typeface="Arial"/>
                <a:cs typeface="Arial"/>
              </a:rPr>
              <a:t>g</a:t>
            </a:r>
            <a:r>
              <a:rPr sz="1000" spc="-15" dirty="0" smtClean="0">
                <a:solidFill>
                  <a:srgbClr val="FFFFFF"/>
                </a:solidFill>
                <a:latin typeface="Arial"/>
                <a:cs typeface="Arial"/>
              </a:rPr>
              <a:t>ri-La</a:t>
            </a:r>
            <a:r>
              <a:rPr sz="1000" spc="-69" dirty="0" smtClean="0">
                <a:solidFill>
                  <a:srgbClr val="FFFFFF"/>
                </a:solidFill>
                <a:latin typeface="Arial"/>
                <a:cs typeface="Arial"/>
              </a:rPr>
              <a:t> </a:t>
            </a:r>
            <a:r>
              <a:rPr sz="1000" spc="-123" dirty="0" smtClean="0">
                <a:solidFill>
                  <a:srgbClr val="FFFFFF"/>
                </a:solidFill>
                <a:latin typeface="Arial"/>
                <a:cs typeface="Arial"/>
              </a:rPr>
              <a:t>P</a:t>
            </a:r>
            <a:r>
              <a:rPr sz="1000" spc="-5" dirty="0" smtClean="0">
                <a:solidFill>
                  <a:srgbClr val="FFFFFF"/>
                </a:solidFill>
                <a:latin typeface="Arial"/>
                <a:cs typeface="Arial"/>
              </a:rPr>
              <a:t>ue</a:t>
            </a:r>
            <a:r>
              <a:rPr sz="1000" spc="-10" dirty="0" smtClean="0">
                <a:solidFill>
                  <a:srgbClr val="FFFFFF"/>
                </a:solidFill>
                <a:latin typeface="Arial"/>
                <a:cs typeface="Arial"/>
              </a:rPr>
              <a:t>n</a:t>
            </a:r>
            <a:r>
              <a:rPr sz="1000" spc="67" dirty="0" smtClean="0">
                <a:solidFill>
                  <a:srgbClr val="FFFFFF"/>
                </a:solidFill>
                <a:latin typeface="Arial"/>
                <a:cs typeface="Arial"/>
              </a:rPr>
              <a:t>t</a:t>
            </a:r>
            <a:r>
              <a:rPr sz="1000" spc="-44" dirty="0" smtClean="0">
                <a:solidFill>
                  <a:srgbClr val="FFFFFF"/>
                </a:solidFill>
                <a:latin typeface="Arial"/>
                <a:cs typeface="Arial"/>
              </a:rPr>
              <a:t>e</a:t>
            </a:r>
            <a:r>
              <a:rPr sz="1000" spc="-69" dirty="0" smtClean="0">
                <a:solidFill>
                  <a:srgbClr val="FFFFFF"/>
                </a:solidFill>
                <a:latin typeface="Arial"/>
                <a:cs typeface="Arial"/>
              </a:rPr>
              <a:t> </a:t>
            </a:r>
            <a:r>
              <a:rPr sz="1000" spc="-42" dirty="0" smtClean="0">
                <a:solidFill>
                  <a:srgbClr val="FFFFFF"/>
                </a:solidFill>
                <a:latin typeface="Arial"/>
                <a:cs typeface="Arial"/>
              </a:rPr>
              <a:t>P</a:t>
            </a:r>
            <a:r>
              <a:rPr sz="1000" spc="-22" dirty="0" smtClean="0">
                <a:solidFill>
                  <a:srgbClr val="FFFFFF"/>
                </a:solidFill>
                <a:latin typeface="Arial"/>
                <a:cs typeface="Arial"/>
              </a:rPr>
              <a:t>ied</a:t>
            </a:r>
            <a:r>
              <a:rPr sz="1000" spc="-25" dirty="0" smtClean="0">
                <a:solidFill>
                  <a:srgbClr val="FFFFFF"/>
                </a:solidFill>
                <a:latin typeface="Arial"/>
                <a:cs typeface="Arial"/>
              </a:rPr>
              <a:t>r</a:t>
            </a:r>
            <a:r>
              <a:rPr sz="1000" spc="-27" dirty="0" smtClean="0">
                <a:solidFill>
                  <a:srgbClr val="FFFFFF"/>
                </a:solidFill>
                <a:latin typeface="Arial"/>
                <a:cs typeface="Arial"/>
              </a:rPr>
              <a:t>a</a:t>
            </a:r>
            <a:r>
              <a:rPr sz="1000" spc="-56" dirty="0" smtClean="0">
                <a:solidFill>
                  <a:srgbClr val="FFFFFF"/>
                </a:solidFill>
                <a:latin typeface="Arial"/>
                <a:cs typeface="Arial"/>
              </a:rPr>
              <a:t> </a:t>
            </a:r>
            <a:r>
              <a:rPr sz="1000" spc="-25" dirty="0" smtClean="0">
                <a:solidFill>
                  <a:srgbClr val="FFFFFF"/>
                </a:solidFill>
                <a:latin typeface="Arial"/>
                <a:cs typeface="Arial"/>
              </a:rPr>
              <a:t>Lima-</a:t>
            </a:r>
            <a:r>
              <a:rPr sz="1000" spc="-44" dirty="0" smtClean="0">
                <a:solidFill>
                  <a:srgbClr val="FFFFFF"/>
                </a:solidFill>
                <a:latin typeface="Arial"/>
                <a:cs typeface="Arial"/>
              </a:rPr>
              <a:t> </a:t>
            </a:r>
            <a:r>
              <a:rPr sz="1000" spc="-138" dirty="0" smtClean="0">
                <a:solidFill>
                  <a:srgbClr val="FFFFFF"/>
                </a:solidFill>
                <a:latin typeface="Arial"/>
                <a:cs typeface="Arial"/>
              </a:rPr>
              <a:t>P</a:t>
            </a:r>
            <a:r>
              <a:rPr sz="1000" spc="-4" dirty="0" smtClean="0">
                <a:solidFill>
                  <a:srgbClr val="FFFFFF"/>
                </a:solidFill>
                <a:latin typeface="Arial"/>
                <a:cs typeface="Arial"/>
              </a:rPr>
              <a:t>erú</a:t>
            </a:r>
            <a:endParaRPr sz="1000" dirty="0">
              <a:latin typeface="Arial"/>
              <a:cs typeface="Arial"/>
            </a:endParaRPr>
          </a:p>
          <a:p>
            <a:pPr marL="12700">
              <a:lnSpc>
                <a:spcPct val="95825"/>
              </a:lnSpc>
            </a:pPr>
            <a:r>
              <a:rPr sz="1000" spc="-101" dirty="0" smtClean="0">
                <a:solidFill>
                  <a:srgbClr val="FFFFFF"/>
                </a:solidFill>
                <a:latin typeface="Arial"/>
                <a:cs typeface="Arial"/>
              </a:rPr>
              <a:t>T</a:t>
            </a:r>
            <a:r>
              <a:rPr sz="1000" spc="-22" dirty="0" smtClean="0">
                <a:solidFill>
                  <a:srgbClr val="FFFFFF"/>
                </a:solidFill>
                <a:latin typeface="Arial"/>
                <a:cs typeface="Arial"/>
              </a:rPr>
              <a:t>elé</a:t>
            </a:r>
            <a:r>
              <a:rPr sz="1000" spc="-23" dirty="0" smtClean="0">
                <a:solidFill>
                  <a:srgbClr val="FFFFFF"/>
                </a:solidFill>
                <a:latin typeface="Arial"/>
                <a:cs typeface="Arial"/>
              </a:rPr>
              <a:t>f</a:t>
            </a:r>
            <a:r>
              <a:rPr sz="1000" spc="-24" dirty="0" smtClean="0">
                <a:solidFill>
                  <a:srgbClr val="FFFFFF"/>
                </a:solidFill>
                <a:latin typeface="Arial"/>
                <a:cs typeface="Arial"/>
              </a:rPr>
              <a:t>onos:</a:t>
            </a:r>
            <a:r>
              <a:rPr sz="1000" spc="-46" dirty="0" smtClean="0">
                <a:solidFill>
                  <a:srgbClr val="FFFFFF"/>
                </a:solidFill>
                <a:latin typeface="Arial"/>
                <a:cs typeface="Arial"/>
              </a:rPr>
              <a:t> </a:t>
            </a:r>
            <a:r>
              <a:rPr sz="1000" spc="-26" dirty="0" smtClean="0">
                <a:solidFill>
                  <a:srgbClr val="FFFFFF"/>
                </a:solidFill>
                <a:latin typeface="Arial"/>
                <a:cs typeface="Arial"/>
              </a:rPr>
              <a:t>551-1055</a:t>
            </a:r>
            <a:r>
              <a:rPr sz="1000" spc="-27"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551-1212</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551-2052</a:t>
            </a:r>
            <a:r>
              <a:rPr sz="1000" spc="-69" dirty="0" smtClean="0">
                <a:solidFill>
                  <a:srgbClr val="FFFFFF"/>
                </a:solidFill>
                <a:latin typeface="Arial"/>
                <a:cs typeface="Arial"/>
              </a:rPr>
              <a:t> </a:t>
            </a:r>
            <a:r>
              <a:rPr sz="1000" spc="-86" dirty="0" smtClean="0">
                <a:solidFill>
                  <a:srgbClr val="FFFFFF"/>
                </a:solidFill>
                <a:latin typeface="Arial"/>
                <a:cs typeface="Arial"/>
              </a:rPr>
              <a:t>R</a:t>
            </a:r>
            <a:r>
              <a:rPr sz="1000" spc="-93" dirty="0" smtClean="0">
                <a:solidFill>
                  <a:srgbClr val="FFFFFF"/>
                </a:solidFill>
                <a:latin typeface="Arial"/>
                <a:cs typeface="Arial"/>
              </a:rPr>
              <a:t>P</a:t>
            </a:r>
            <a:r>
              <a:rPr sz="1000" spc="-66" dirty="0" smtClean="0">
                <a:solidFill>
                  <a:srgbClr val="FFFFFF"/>
                </a:solidFill>
                <a:latin typeface="Arial"/>
                <a:cs typeface="Arial"/>
              </a:rPr>
              <a:t>M:</a:t>
            </a:r>
            <a:r>
              <a:rPr sz="1000" spc="-91" dirty="0" smtClean="0">
                <a:solidFill>
                  <a:srgbClr val="FFFFFF"/>
                </a:solidFill>
                <a:latin typeface="Arial"/>
                <a:cs typeface="Arial"/>
              </a:rPr>
              <a:t> </a:t>
            </a:r>
            <a:r>
              <a:rPr sz="1000" spc="-66" dirty="0" smtClean="0">
                <a:solidFill>
                  <a:srgbClr val="FFFFFF"/>
                </a:solidFill>
                <a:latin typeface="Arial"/>
                <a:cs typeface="Arial"/>
              </a:rPr>
              <a:t>#541338</a:t>
            </a:r>
            <a:r>
              <a:rPr sz="1000" spc="-33" dirty="0" smtClean="0">
                <a:solidFill>
                  <a:srgbClr val="FFFFFF"/>
                </a:solidFill>
                <a:latin typeface="Arial"/>
                <a:cs typeface="Arial"/>
              </a:rPr>
              <a:t> </a:t>
            </a:r>
            <a:r>
              <a:rPr sz="1000" spc="-3"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2" dirty="0" smtClean="0">
                <a:solidFill>
                  <a:srgbClr val="FFFFFF"/>
                </a:solidFill>
                <a:latin typeface="Arial"/>
                <a:cs typeface="Arial"/>
              </a:rPr>
              <a:t>#541339</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#558887</a:t>
            </a:r>
            <a:endParaRPr sz="1000" dirty="0">
              <a:latin typeface="Arial"/>
              <a:cs typeface="Arial"/>
            </a:endParaRPr>
          </a:p>
          <a:p>
            <a:pPr marL="12700" marR="19050">
              <a:lnSpc>
                <a:spcPct val="95825"/>
              </a:lnSpc>
              <a:spcBef>
                <a:spcPts val="50"/>
              </a:spcBef>
            </a:pPr>
            <a:r>
              <a:rPr sz="1000" spc="-50" dirty="0" smtClean="0">
                <a:solidFill>
                  <a:srgbClr val="FFFFFF"/>
                </a:solidFill>
                <a:latin typeface="Arial"/>
                <a:cs typeface="Arial"/>
              </a:rPr>
              <a:t>N</a:t>
            </a:r>
            <a:r>
              <a:rPr sz="1000" spc="-48" dirty="0" smtClean="0">
                <a:solidFill>
                  <a:srgbClr val="FFFFFF"/>
                </a:solidFill>
                <a:latin typeface="Arial"/>
                <a:cs typeface="Arial"/>
              </a:rPr>
              <a:t>e</a:t>
            </a:r>
            <a:r>
              <a:rPr sz="1000" spc="4" dirty="0" smtClean="0">
                <a:solidFill>
                  <a:srgbClr val="FFFFFF"/>
                </a:solidFill>
                <a:latin typeface="Arial"/>
                <a:cs typeface="Arial"/>
              </a:rPr>
              <a:t>x</a:t>
            </a:r>
            <a:r>
              <a:rPr sz="1000" spc="67" dirty="0" smtClean="0">
                <a:solidFill>
                  <a:srgbClr val="FFFFFF"/>
                </a:solidFill>
                <a:latin typeface="Arial"/>
                <a:cs typeface="Arial"/>
              </a:rPr>
              <a:t>t</a:t>
            </a:r>
            <a:r>
              <a:rPr sz="1000" spc="-17" dirty="0" smtClean="0">
                <a:solidFill>
                  <a:srgbClr val="FFFFFF"/>
                </a:solidFill>
                <a:latin typeface="Arial"/>
                <a:cs typeface="Arial"/>
              </a:rPr>
              <a:t>el:</a:t>
            </a:r>
            <a:r>
              <a:rPr sz="1000" spc="-69" dirty="0" smtClean="0">
                <a:solidFill>
                  <a:srgbClr val="FFFFFF"/>
                </a:solidFill>
                <a:latin typeface="Arial"/>
                <a:cs typeface="Arial"/>
              </a:rPr>
              <a:t> </a:t>
            </a:r>
            <a:r>
              <a:rPr lang="es-ES" sz="1000" spc="-16" dirty="0" smtClean="0">
                <a:solidFill>
                  <a:srgbClr val="FFFFFF"/>
                </a:solidFill>
                <a:latin typeface="Arial"/>
                <a:cs typeface="Arial"/>
              </a:rPr>
              <a:t>404*9564 / 130*4219 </a:t>
            </a:r>
            <a:r>
              <a:rPr sz="1000" spc="-78" dirty="0" err="1" smtClean="0">
                <a:solidFill>
                  <a:srgbClr val="FFFFFF"/>
                </a:solidFill>
                <a:latin typeface="Arial"/>
                <a:cs typeface="Arial"/>
              </a:rPr>
              <a:t>C</a:t>
            </a:r>
            <a:r>
              <a:rPr sz="1000" spc="-31" dirty="0" err="1" smtClean="0">
                <a:solidFill>
                  <a:srgbClr val="FFFFFF"/>
                </a:solidFill>
                <a:latin typeface="Arial"/>
                <a:cs typeface="Arial"/>
              </a:rPr>
              <a:t>el</a:t>
            </a:r>
            <a:r>
              <a:rPr sz="1000" spc="-31" dirty="0" smtClean="0">
                <a:solidFill>
                  <a:srgbClr val="FFFFFF"/>
                </a:solidFill>
                <a:latin typeface="Arial"/>
                <a:cs typeface="Arial"/>
              </a:rPr>
              <a:t>:</a:t>
            </a:r>
            <a:r>
              <a:rPr sz="1000" spc="-101" dirty="0" smtClean="0">
                <a:solidFill>
                  <a:srgbClr val="FFFFFF"/>
                </a:solidFill>
                <a:latin typeface="Arial"/>
                <a:cs typeface="Arial"/>
              </a:rPr>
              <a:t> </a:t>
            </a:r>
            <a:r>
              <a:rPr sz="1000" spc="-50" dirty="0" smtClean="0">
                <a:solidFill>
                  <a:srgbClr val="FFFFFF"/>
                </a:solidFill>
                <a:latin typeface="Arial"/>
                <a:cs typeface="Arial"/>
              </a:rPr>
              <a:t>998039933</a:t>
            </a:r>
            <a:r>
              <a:rPr sz="1000" spc="180"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998039966</a:t>
            </a:r>
            <a:endParaRPr sz="1000" dirty="0">
              <a:latin typeface="Arial"/>
              <a:cs typeface="Arial"/>
            </a:endParaRPr>
          </a:p>
          <a:p>
            <a:pPr marL="12700" marR="19050">
              <a:lnSpc>
                <a:spcPct val="95825"/>
              </a:lnSpc>
              <a:spcBef>
                <a:spcPts val="50"/>
              </a:spcBef>
            </a:pPr>
            <a:r>
              <a:rPr sz="1000" spc="-39" dirty="0" smtClean="0">
                <a:solidFill>
                  <a:srgbClr val="FFFFFF"/>
                </a:solidFill>
                <a:latin typeface="Arial"/>
                <a:cs typeface="Arial"/>
              </a:rPr>
              <a:t>E-mail:</a:t>
            </a:r>
            <a:r>
              <a:rPr sz="1000" spc="23" dirty="0" smtClean="0">
                <a:solidFill>
                  <a:srgbClr val="FFFFFF"/>
                </a:solidFill>
                <a:latin typeface="Arial"/>
                <a:cs typeface="Arial"/>
              </a:rPr>
              <a:t> </a:t>
            </a:r>
            <a:r>
              <a:rPr sz="1000" spc="-45" dirty="0" smtClean="0">
                <a:solidFill>
                  <a:srgbClr val="FFFFFF"/>
                </a:solidFill>
                <a:latin typeface="Arial"/>
                <a:cs typeface="Arial"/>
                <a:hlinkClick r:id="rId5"/>
              </a:rPr>
              <a:t>fase@faset</a:t>
            </a:r>
            <a:r>
              <a:rPr sz="1000" spc="-38" dirty="0" smtClean="0">
                <a:solidFill>
                  <a:srgbClr val="FFFFFF"/>
                </a:solidFill>
                <a:latin typeface="Arial"/>
                <a:cs typeface="Arial"/>
                <a:hlinkClick r:id="rId5"/>
              </a:rPr>
              <a:t>r</a:t>
            </a:r>
            <a:r>
              <a:rPr sz="1000" spc="-41" dirty="0" smtClean="0">
                <a:solidFill>
                  <a:srgbClr val="FFFFFF"/>
                </a:solidFill>
                <a:latin typeface="Arial"/>
                <a:cs typeface="Arial"/>
                <a:hlinkClick r:id="rId5"/>
              </a:rPr>
              <a:t>on.</a:t>
            </a:r>
            <a:r>
              <a:rPr sz="1000" spc="-53" dirty="0" smtClean="0">
                <a:solidFill>
                  <a:srgbClr val="FFFFFF"/>
                </a:solidFill>
                <a:latin typeface="Arial"/>
                <a:cs typeface="Arial"/>
                <a:hlinkClick r:id="rId5"/>
              </a:rPr>
              <a:t>c</a:t>
            </a:r>
            <a:r>
              <a:rPr sz="1000" spc="-62" dirty="0" smtClean="0">
                <a:solidFill>
                  <a:srgbClr val="FFFFFF"/>
                </a:solidFill>
                <a:latin typeface="Arial"/>
                <a:cs typeface="Arial"/>
                <a:hlinkClick r:id="rId5"/>
              </a:rPr>
              <a:t>om</a:t>
            </a:r>
            <a:r>
              <a:rPr sz="1000" spc="215" dirty="0" smtClean="0">
                <a:solidFill>
                  <a:srgbClr val="FFFFFF"/>
                </a:solidFill>
                <a:latin typeface="Arial"/>
                <a:cs typeface="Arial"/>
                <a:hlinkClick r:id="rId5"/>
              </a:rPr>
              <a:t> </a:t>
            </a:r>
            <a:r>
              <a:rPr sz="1000" spc="-25" dirty="0" smtClean="0">
                <a:solidFill>
                  <a:srgbClr val="FFFFFF"/>
                </a:solidFill>
                <a:latin typeface="Arial"/>
                <a:cs typeface="Arial"/>
              </a:rPr>
              <a:t>;</a:t>
            </a:r>
            <a:r>
              <a:rPr sz="1000" spc="-89" dirty="0" smtClean="0">
                <a:solidFill>
                  <a:srgbClr val="FFFFFF"/>
                </a:solidFill>
                <a:latin typeface="Arial"/>
                <a:cs typeface="Arial"/>
              </a:rPr>
              <a:t> </a:t>
            </a:r>
            <a:r>
              <a:rPr sz="1000" spc="-14" dirty="0" smtClean="0">
                <a:solidFill>
                  <a:srgbClr val="FFFFFF"/>
                </a:solidFill>
                <a:latin typeface="Arial"/>
                <a:cs typeface="Arial"/>
                <a:hlinkClick r:id="rId6"/>
              </a:rPr>
              <a:t>v</a:t>
            </a:r>
            <a:r>
              <a:rPr sz="1000" spc="0" dirty="0" smtClean="0">
                <a:solidFill>
                  <a:srgbClr val="FFFFFF"/>
                </a:solidFill>
                <a:latin typeface="Arial"/>
                <a:cs typeface="Arial"/>
                <a:hlinkClick r:id="rId6"/>
              </a:rPr>
              <a:t>e</a:t>
            </a:r>
            <a:r>
              <a:rPr sz="1000" spc="-4" dirty="0" smtClean="0">
                <a:solidFill>
                  <a:srgbClr val="FFFFFF"/>
                </a:solidFill>
                <a:latin typeface="Arial"/>
                <a:cs typeface="Arial"/>
                <a:hlinkClick r:id="rId6"/>
              </a:rPr>
              <a:t>n</a:t>
            </a:r>
            <a:r>
              <a:rPr sz="1000" spc="0" dirty="0" smtClean="0">
                <a:solidFill>
                  <a:srgbClr val="FFFFFF"/>
                </a:solidFill>
                <a:latin typeface="Arial"/>
                <a:cs typeface="Arial"/>
                <a:hlinkClick r:id="rId6"/>
              </a:rPr>
              <a:t>tas@faset</a:t>
            </a:r>
            <a:r>
              <a:rPr sz="1000" spc="-9" dirty="0" smtClean="0">
                <a:solidFill>
                  <a:srgbClr val="FFFFFF"/>
                </a:solidFill>
                <a:latin typeface="Arial"/>
                <a:cs typeface="Arial"/>
                <a:hlinkClick r:id="rId6"/>
              </a:rPr>
              <a:t>r</a:t>
            </a:r>
            <a:r>
              <a:rPr sz="1000" spc="0" dirty="0" smtClean="0">
                <a:solidFill>
                  <a:srgbClr val="FFFFFF"/>
                </a:solidFill>
                <a:latin typeface="Arial"/>
                <a:cs typeface="Arial"/>
                <a:hlinkClick r:id="rId6"/>
              </a:rPr>
              <a:t>on.</a:t>
            </a:r>
            <a:r>
              <a:rPr sz="1000" spc="-9" dirty="0" smtClean="0">
                <a:solidFill>
                  <a:srgbClr val="FFFFFF"/>
                </a:solidFill>
                <a:latin typeface="Arial"/>
                <a:cs typeface="Arial"/>
                <a:hlinkClick r:id="rId6"/>
              </a:rPr>
              <a:t>c</a:t>
            </a:r>
            <a:r>
              <a:rPr sz="1000" spc="0" dirty="0" smtClean="0">
                <a:solidFill>
                  <a:srgbClr val="FFFFFF"/>
                </a:solidFill>
                <a:latin typeface="Arial"/>
                <a:cs typeface="Arial"/>
                <a:hlinkClick r:id="rId6"/>
              </a:rPr>
              <a:t>om</a:t>
            </a:r>
            <a:endParaRPr sz="1000" dirty="0">
              <a:latin typeface="Arial"/>
              <a:cs typeface="Arial"/>
            </a:endParaRPr>
          </a:p>
          <a:p>
            <a:pPr marL="12700" marR="19050">
              <a:lnSpc>
                <a:spcPct val="95825"/>
              </a:lnSpc>
              <a:spcBef>
                <a:spcPts val="50"/>
              </a:spcBef>
            </a:pPr>
            <a:r>
              <a:rPr sz="1000" b="1" i="1" spc="19" dirty="0" smtClean="0">
                <a:solidFill>
                  <a:srgbClr val="FFFFFF"/>
                </a:solidFill>
                <a:latin typeface="Arial"/>
                <a:cs typeface="Arial"/>
                <a:hlinkClick r:id="rId7"/>
              </a:rPr>
              <a:t>ww</a:t>
            </a:r>
            <a:r>
              <a:rPr sz="1000" b="1" i="1" spc="-44" dirty="0" smtClean="0">
                <a:solidFill>
                  <a:srgbClr val="FFFFFF"/>
                </a:solidFill>
                <a:latin typeface="Arial"/>
                <a:cs typeface="Arial"/>
                <a:hlinkClick r:id="rId7"/>
              </a:rPr>
              <a:t>w</a:t>
            </a:r>
            <a:r>
              <a:rPr sz="1000" b="1" i="1" spc="0" dirty="0" smtClean="0">
                <a:solidFill>
                  <a:srgbClr val="FFFFFF"/>
                </a:solidFill>
                <a:latin typeface="Arial"/>
                <a:cs typeface="Arial"/>
                <a:hlinkClick r:id="rId7"/>
              </a:rPr>
              <a:t>.</a:t>
            </a:r>
            <a:r>
              <a:rPr sz="1000" b="1" i="1" spc="-9" dirty="0" smtClean="0">
                <a:solidFill>
                  <a:srgbClr val="FFFFFF"/>
                </a:solidFill>
                <a:latin typeface="Arial"/>
                <a:cs typeface="Arial"/>
                <a:hlinkClick r:id="rId7"/>
              </a:rPr>
              <a:t>f</a:t>
            </a:r>
            <a:r>
              <a:rPr sz="1000" b="1" i="1" spc="0" dirty="0" smtClean="0">
                <a:solidFill>
                  <a:srgbClr val="FFFFFF"/>
                </a:solidFill>
                <a:latin typeface="Arial"/>
                <a:cs typeface="Arial"/>
                <a:hlinkClick r:id="rId7"/>
              </a:rPr>
              <a:t>asetron.</a:t>
            </a:r>
            <a:r>
              <a:rPr sz="1000" b="1" i="1" spc="-9" dirty="0" smtClean="0">
                <a:solidFill>
                  <a:srgbClr val="FFFFFF"/>
                </a:solidFill>
                <a:latin typeface="Arial"/>
                <a:cs typeface="Arial"/>
                <a:hlinkClick r:id="rId7"/>
              </a:rPr>
              <a:t>c</a:t>
            </a:r>
            <a:r>
              <a:rPr sz="1000" b="1" i="1" spc="0" dirty="0" smtClean="0">
                <a:solidFill>
                  <a:srgbClr val="FFFFFF"/>
                </a:solidFill>
                <a:latin typeface="Arial"/>
                <a:cs typeface="Arial"/>
                <a:hlinkClick r:id="rId7"/>
              </a:rPr>
              <a:t>om</a:t>
            </a:r>
            <a:endParaRPr sz="1000" dirty="0">
              <a:latin typeface="Arial"/>
              <a:cs typeface="Arial"/>
            </a:endParaRPr>
          </a:p>
        </p:txBody>
      </p:sp>
      <p:sp>
        <p:nvSpPr>
          <p:cNvPr id="12" name="object 12"/>
          <p:cNvSpPr txBox="1"/>
          <p:nvPr/>
        </p:nvSpPr>
        <p:spPr>
          <a:xfrm>
            <a:off x="228600" y="1392937"/>
            <a:ext cx="3826929" cy="512063"/>
          </a:xfrm>
          <a:prstGeom prst="rect">
            <a:avLst/>
          </a:prstGeom>
        </p:spPr>
        <p:txBody>
          <a:bodyPr wrap="square" lIns="0" tIns="0" rIns="0" bIns="0" rtlCol="0">
            <a:noAutofit/>
          </a:bodyPr>
          <a:lstStyle/>
          <a:p>
            <a:pPr marL="19635">
              <a:lnSpc>
                <a:spcPts val="4029"/>
              </a:lnSpc>
              <a:spcBef>
                <a:spcPts val="201"/>
              </a:spcBef>
            </a:pPr>
            <a:r>
              <a:rPr sz="3000" i="1" dirty="0" smtClean="0">
                <a:ln w="17780" cmpd="sng">
                  <a:solidFill>
                    <a:schemeClr val="accent1">
                      <a:tint val="3000"/>
                    </a:schemeClr>
                  </a:solidFill>
                  <a:prstDash val="solid"/>
                  <a:miter lim="800000"/>
                </a:ln>
                <a:gradFill>
                  <a:gsLst>
                    <a:gs pos="10000">
                      <a:srgbClr val="23538D"/>
                    </a:gs>
                    <a:gs pos="90000">
                      <a:schemeClr val="accent1">
                        <a:shade val="50000"/>
                        <a:satMod val="100000"/>
                      </a:schemeClr>
                    </a:gs>
                  </a:gsLst>
                  <a:lin ang="5400000"/>
                </a:gradFill>
                <a:effectLst>
                  <a:glow rad="63500">
                    <a:schemeClr val="accent1">
                      <a:satMod val="175000"/>
                      <a:alpha val="40000"/>
                    </a:schemeClr>
                  </a:glow>
                  <a:outerShdw blurRad="55000" dist="50800" dir="5400000" algn="tl">
                    <a:srgbClr val="000000">
                      <a:alpha val="33000"/>
                    </a:srgbClr>
                  </a:outerShdw>
                </a:effectLst>
                <a:cs typeface="Arial"/>
              </a:rPr>
              <a:t>Nuestros Productos</a:t>
            </a:r>
            <a:endParaRPr sz="3000" dirty="0">
              <a:ln w="17780" cmpd="sng">
                <a:solidFill>
                  <a:schemeClr val="accent1">
                    <a:tint val="3000"/>
                  </a:schemeClr>
                </a:solidFill>
                <a:prstDash val="solid"/>
                <a:miter lim="800000"/>
              </a:ln>
              <a:gradFill>
                <a:gsLst>
                  <a:gs pos="10000">
                    <a:srgbClr val="23538D"/>
                  </a:gs>
                  <a:gs pos="90000">
                    <a:schemeClr val="accent1">
                      <a:shade val="50000"/>
                      <a:satMod val="100000"/>
                    </a:schemeClr>
                  </a:gs>
                </a:gsLst>
                <a:lin ang="5400000"/>
              </a:gradFill>
              <a:effectLst>
                <a:glow rad="63500">
                  <a:schemeClr val="accent1">
                    <a:satMod val="175000"/>
                    <a:alpha val="40000"/>
                  </a:schemeClr>
                </a:glow>
                <a:outerShdw blurRad="55000" dist="50800" dir="5400000" algn="tl">
                  <a:srgbClr val="000000">
                    <a:alpha val="33000"/>
                  </a:srgbClr>
                </a:outerShdw>
              </a:effectLst>
              <a:cs typeface="Arial"/>
            </a:endParaRPr>
          </a:p>
        </p:txBody>
      </p:sp>
      <p:sp>
        <p:nvSpPr>
          <p:cNvPr id="15" name="object 9">
            <a:hlinkClick r:id="rId8"/>
          </p:cNvPr>
          <p:cNvSpPr/>
          <p:nvPr/>
        </p:nvSpPr>
        <p:spPr>
          <a:xfrm>
            <a:off x="4699650" y="5855322"/>
            <a:ext cx="1622549" cy="675462"/>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18" name="object 8">
            <a:hlinkClick r:id="rId10"/>
          </p:cNvPr>
          <p:cNvSpPr/>
          <p:nvPr/>
        </p:nvSpPr>
        <p:spPr>
          <a:xfrm>
            <a:off x="7449480" y="6129744"/>
            <a:ext cx="627808" cy="562010"/>
          </a:xfrm>
          <a:prstGeom prst="rect">
            <a:avLst/>
          </a:prstGeom>
          <a:blipFill>
            <a:blip r:embed="rId11"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pic>
        <p:nvPicPr>
          <p:cNvPr id="19" name="Picture 10" descr="http://ztona.org/wp-content/uploads/2_facebook_logo.jpg">
            <a:hlinkClick r:id="rId8"/>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6736886" y="6129744"/>
            <a:ext cx="578314" cy="582202"/>
          </a:xfrm>
          <a:prstGeom prst="roundRect">
            <a:avLst/>
          </a:prstGeom>
          <a:noFill/>
          <a:extLst>
            <a:ext uri="{909E8E84-426E-40DD-AFC4-6F175D3DCCD1}">
              <a14:hiddenFill xmlns:a14="http://schemas.microsoft.com/office/drawing/2010/main">
                <a:solidFill>
                  <a:srgbClr val="FFFFFF"/>
                </a:solidFill>
              </a14:hiddenFill>
            </a:ext>
          </a:extLst>
        </p:spPr>
      </p:pic>
      <p:sp>
        <p:nvSpPr>
          <p:cNvPr id="14" name="object 4"/>
          <p:cNvSpPr/>
          <p:nvPr/>
        </p:nvSpPr>
        <p:spPr>
          <a:xfrm>
            <a:off x="0" y="590602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spTree>
  </p:cSld>
  <p:clrMapOvr>
    <a:masterClrMapping/>
  </p:clrMapOvr>
  <mc:AlternateContent xmlns:mc="http://schemas.openxmlformats.org/markup-compatibility/2006" xmlns:p14="http://schemas.microsoft.com/office/powerpoint/2010/main">
    <mc:Choice Requires="p14">
      <p:transition spd="slow" p14:dur="1500" advTm="8000">
        <p:split orient="vert"/>
      </p:transition>
    </mc:Choice>
    <mc:Fallback xmlns="">
      <p:transition spd="slow" advTm="8000">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5" name="object 5"/>
          <p:cNvSpPr/>
          <p:nvPr/>
        </p:nvSpPr>
        <p:spPr>
          <a:xfrm>
            <a:off x="5867999" y="228326"/>
            <a:ext cx="3042000" cy="119034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8" name="object 8"/>
          <p:cNvSpPr/>
          <p:nvPr/>
        </p:nvSpPr>
        <p:spPr>
          <a:xfrm>
            <a:off x="4267201" y="3988882"/>
            <a:ext cx="3352799" cy="1808509"/>
          </a:xfrm>
          <a:prstGeom prst="rect">
            <a:avLst/>
          </a:prstGeom>
          <a:blipFill>
            <a:blip r:embed="rId4" cstate="email">
              <a:extLst>
                <a:ext uri="{28A0092B-C50C-407E-A947-70E740481C1C}">
                  <a14:useLocalDpi xmlns:a14="http://schemas.microsoft.com/office/drawing/2010/main"/>
                </a:ext>
              </a:extLst>
            </a:blip>
            <a:stretch>
              <a:fillRect/>
            </a:stretch>
          </a:blipFill>
          <a:effectLst>
            <a:glow rad="139700">
              <a:schemeClr val="accent1">
                <a:satMod val="175000"/>
                <a:alpha val="40000"/>
              </a:schemeClr>
            </a:glow>
            <a:outerShdw blurRad="50800" dist="38100" dir="16200000" rotWithShape="0">
              <a:prstClr val="black">
                <a:alpha val="40000"/>
              </a:prstClr>
            </a:outerShdw>
          </a:effectLst>
        </p:spPr>
        <p:txBody>
          <a:bodyPr wrap="square" lIns="0" tIns="0" rIns="0" bIns="0" rtlCol="0">
            <a:noAutofit/>
          </a:bodyPr>
          <a:lstStyle/>
          <a:p>
            <a:endParaRPr dirty="0"/>
          </a:p>
        </p:txBody>
      </p:sp>
      <p:sp>
        <p:nvSpPr>
          <p:cNvPr id="14" name="object 14"/>
          <p:cNvSpPr txBox="1"/>
          <p:nvPr/>
        </p:nvSpPr>
        <p:spPr>
          <a:xfrm>
            <a:off x="257299" y="6029907"/>
            <a:ext cx="4327868" cy="761684"/>
          </a:xfrm>
          <a:prstGeom prst="rect">
            <a:avLst/>
          </a:prstGeom>
        </p:spPr>
        <p:txBody>
          <a:bodyPr wrap="square" lIns="0" tIns="0" rIns="0" bIns="0" rtlCol="0">
            <a:noAutofit/>
          </a:bodyPr>
          <a:lstStyle/>
          <a:p>
            <a:pPr marL="12700" marR="19050">
              <a:lnSpc>
                <a:spcPts val="1105"/>
              </a:lnSpc>
              <a:spcBef>
                <a:spcPts val="55"/>
              </a:spcBef>
            </a:pPr>
            <a:r>
              <a:rPr sz="1000" spc="-81" dirty="0" smtClean="0">
                <a:solidFill>
                  <a:srgbClr val="FFFFFF"/>
                </a:solidFill>
                <a:latin typeface="Arial"/>
                <a:cs typeface="Arial"/>
              </a:rPr>
              <a:t>C</a:t>
            </a:r>
            <a:r>
              <a:rPr sz="1000" spc="-38" dirty="0" smtClean="0">
                <a:solidFill>
                  <a:srgbClr val="FFFFFF"/>
                </a:solidFill>
                <a:latin typeface="Arial"/>
                <a:cs typeface="Arial"/>
              </a:rPr>
              <a:t>alle</a:t>
            </a:r>
            <a:r>
              <a:rPr sz="1000" spc="-11" dirty="0" smtClean="0">
                <a:solidFill>
                  <a:srgbClr val="FFFFFF"/>
                </a:solidFill>
                <a:latin typeface="Arial"/>
                <a:cs typeface="Arial"/>
              </a:rPr>
              <a:t> </a:t>
            </a:r>
            <a:r>
              <a:rPr sz="1000" spc="-42" dirty="0" smtClean="0">
                <a:solidFill>
                  <a:srgbClr val="FFFFFF"/>
                </a:solidFill>
                <a:latin typeface="Arial"/>
                <a:cs typeface="Arial"/>
              </a:rPr>
              <a:t>los</a:t>
            </a:r>
            <a:r>
              <a:rPr sz="1000" spc="6" dirty="0" smtClean="0">
                <a:solidFill>
                  <a:srgbClr val="FFFFFF"/>
                </a:solidFill>
                <a:latin typeface="Arial"/>
                <a:cs typeface="Arial"/>
              </a:rPr>
              <a:t> </a:t>
            </a:r>
            <a:r>
              <a:rPr sz="1000" spc="-67" dirty="0" smtClean="0">
                <a:solidFill>
                  <a:srgbClr val="FFFFFF"/>
                </a:solidFill>
                <a:latin typeface="Arial"/>
                <a:cs typeface="Arial"/>
              </a:rPr>
              <a:t>R</a:t>
            </a:r>
            <a:r>
              <a:rPr sz="1000" spc="-48" dirty="0" smtClean="0">
                <a:solidFill>
                  <a:srgbClr val="FFFFFF"/>
                </a:solidFill>
                <a:latin typeface="Arial"/>
                <a:cs typeface="Arial"/>
              </a:rPr>
              <a:t>osales</a:t>
            </a:r>
            <a:r>
              <a:rPr sz="1000" spc="-98" dirty="0" smtClean="0">
                <a:solidFill>
                  <a:srgbClr val="FFFFFF"/>
                </a:solidFill>
                <a:latin typeface="Arial"/>
                <a:cs typeface="Arial"/>
              </a:rPr>
              <a:t> </a:t>
            </a:r>
            <a:r>
              <a:rPr sz="1000" spc="-53" dirty="0" smtClean="0">
                <a:solidFill>
                  <a:srgbClr val="FFFFFF"/>
                </a:solidFill>
                <a:latin typeface="Arial"/>
                <a:cs typeface="Arial"/>
              </a:rPr>
              <a:t>Mz.</a:t>
            </a:r>
            <a:r>
              <a:rPr sz="1000" spc="-21" dirty="0" smtClean="0">
                <a:solidFill>
                  <a:srgbClr val="FFFFFF"/>
                </a:solidFill>
                <a:latin typeface="Arial"/>
                <a:cs typeface="Arial"/>
              </a:rPr>
              <a:t> </a:t>
            </a:r>
            <a:r>
              <a:rPr sz="1000" spc="-72" dirty="0" smtClean="0">
                <a:solidFill>
                  <a:srgbClr val="FFFFFF"/>
                </a:solidFill>
                <a:latin typeface="Arial"/>
                <a:cs typeface="Arial"/>
              </a:rPr>
              <a:t>H</a:t>
            </a:r>
            <a:r>
              <a:rPr sz="1000" spc="-48" dirty="0" smtClean="0">
                <a:solidFill>
                  <a:srgbClr val="FFFFFF"/>
                </a:solidFill>
                <a:latin typeface="Arial"/>
                <a:cs typeface="Arial"/>
              </a:rPr>
              <a:t> </a:t>
            </a:r>
            <a:r>
              <a:rPr sz="1000" spc="-71" dirty="0" smtClean="0">
                <a:solidFill>
                  <a:srgbClr val="FFFFFF"/>
                </a:solidFill>
                <a:latin typeface="Arial"/>
                <a:cs typeface="Arial"/>
              </a:rPr>
              <a:t>L</a:t>
            </a:r>
            <a:r>
              <a:rPr sz="1000" spc="67" dirty="0" smtClean="0">
                <a:solidFill>
                  <a:srgbClr val="FFFFFF"/>
                </a:solidFill>
                <a:latin typeface="Arial"/>
                <a:cs typeface="Arial"/>
              </a:rPr>
              <a:t>t</a:t>
            </a:r>
            <a:r>
              <a:rPr sz="1000" spc="-33" dirty="0" smtClean="0">
                <a:solidFill>
                  <a:srgbClr val="FFFFFF"/>
                </a:solidFill>
                <a:latin typeface="Arial"/>
                <a:cs typeface="Arial"/>
              </a:rPr>
              <a:t>.8</a:t>
            </a:r>
            <a:r>
              <a:rPr sz="1000" spc="-69" dirty="0" smtClean="0">
                <a:solidFill>
                  <a:srgbClr val="FFFFFF"/>
                </a:solidFill>
                <a:latin typeface="Arial"/>
                <a:cs typeface="Arial"/>
              </a:rPr>
              <a:t> </a:t>
            </a:r>
            <a:r>
              <a:rPr sz="1000" spc="-21" dirty="0" smtClean="0">
                <a:solidFill>
                  <a:srgbClr val="FFFFFF"/>
                </a:solidFill>
                <a:latin typeface="Arial"/>
                <a:cs typeface="Arial"/>
              </a:rPr>
              <a:t>Ur</a:t>
            </a:r>
            <a:r>
              <a:rPr sz="1000" spc="-50" dirty="0" smtClean="0">
                <a:solidFill>
                  <a:srgbClr val="FFFFFF"/>
                </a:solidFill>
                <a:latin typeface="Arial"/>
                <a:cs typeface="Arial"/>
              </a:rPr>
              <a:t>b</a:t>
            </a:r>
            <a:r>
              <a:rPr sz="1000" spc="-11" dirty="0" smtClean="0">
                <a:solidFill>
                  <a:srgbClr val="FFFFFF"/>
                </a:solidFill>
                <a:latin typeface="Arial"/>
                <a:cs typeface="Arial"/>
              </a:rPr>
              <a:t>.</a:t>
            </a:r>
            <a:r>
              <a:rPr sz="1000" spc="-56" dirty="0" smtClean="0">
                <a:solidFill>
                  <a:srgbClr val="FFFFFF"/>
                </a:solidFill>
                <a:latin typeface="Arial"/>
                <a:cs typeface="Arial"/>
              </a:rPr>
              <a:t> </a:t>
            </a:r>
            <a:r>
              <a:rPr sz="1000" spc="-158" dirty="0" smtClean="0">
                <a:solidFill>
                  <a:srgbClr val="FFFFFF"/>
                </a:solidFill>
                <a:latin typeface="Arial"/>
                <a:cs typeface="Arial"/>
              </a:rPr>
              <a:t>S</a:t>
            </a:r>
            <a:r>
              <a:rPr sz="1000" spc="0" dirty="0" smtClean="0">
                <a:solidFill>
                  <a:srgbClr val="FFFFFF"/>
                </a:solidFill>
                <a:latin typeface="Arial"/>
                <a:cs typeface="Arial"/>
              </a:rPr>
              <a:t>han</a:t>
            </a:r>
            <a:r>
              <a:rPr sz="1000" spc="-4" dirty="0" smtClean="0">
                <a:solidFill>
                  <a:srgbClr val="FFFFFF"/>
                </a:solidFill>
                <a:latin typeface="Arial"/>
                <a:cs typeface="Arial"/>
              </a:rPr>
              <a:t>g</a:t>
            </a:r>
            <a:r>
              <a:rPr sz="1000" spc="-15" dirty="0" smtClean="0">
                <a:solidFill>
                  <a:srgbClr val="FFFFFF"/>
                </a:solidFill>
                <a:latin typeface="Arial"/>
                <a:cs typeface="Arial"/>
              </a:rPr>
              <a:t>ri-La</a:t>
            </a:r>
            <a:r>
              <a:rPr sz="1000" spc="-69" dirty="0" smtClean="0">
                <a:solidFill>
                  <a:srgbClr val="FFFFFF"/>
                </a:solidFill>
                <a:latin typeface="Arial"/>
                <a:cs typeface="Arial"/>
              </a:rPr>
              <a:t> </a:t>
            </a:r>
            <a:r>
              <a:rPr sz="1000" spc="-123" dirty="0" smtClean="0">
                <a:solidFill>
                  <a:srgbClr val="FFFFFF"/>
                </a:solidFill>
                <a:latin typeface="Arial"/>
                <a:cs typeface="Arial"/>
              </a:rPr>
              <a:t>P</a:t>
            </a:r>
            <a:r>
              <a:rPr sz="1000" spc="-5" dirty="0" smtClean="0">
                <a:solidFill>
                  <a:srgbClr val="FFFFFF"/>
                </a:solidFill>
                <a:latin typeface="Arial"/>
                <a:cs typeface="Arial"/>
              </a:rPr>
              <a:t>ue</a:t>
            </a:r>
            <a:r>
              <a:rPr sz="1000" spc="-10" dirty="0" smtClean="0">
                <a:solidFill>
                  <a:srgbClr val="FFFFFF"/>
                </a:solidFill>
                <a:latin typeface="Arial"/>
                <a:cs typeface="Arial"/>
              </a:rPr>
              <a:t>n</a:t>
            </a:r>
            <a:r>
              <a:rPr sz="1000" spc="67" dirty="0" smtClean="0">
                <a:solidFill>
                  <a:srgbClr val="FFFFFF"/>
                </a:solidFill>
                <a:latin typeface="Arial"/>
                <a:cs typeface="Arial"/>
              </a:rPr>
              <a:t>t</a:t>
            </a:r>
            <a:r>
              <a:rPr sz="1000" spc="-44" dirty="0" smtClean="0">
                <a:solidFill>
                  <a:srgbClr val="FFFFFF"/>
                </a:solidFill>
                <a:latin typeface="Arial"/>
                <a:cs typeface="Arial"/>
              </a:rPr>
              <a:t>e</a:t>
            </a:r>
            <a:r>
              <a:rPr sz="1000" spc="-69" dirty="0" smtClean="0">
                <a:solidFill>
                  <a:srgbClr val="FFFFFF"/>
                </a:solidFill>
                <a:latin typeface="Arial"/>
                <a:cs typeface="Arial"/>
              </a:rPr>
              <a:t> </a:t>
            </a:r>
            <a:r>
              <a:rPr sz="1000" spc="-42" dirty="0" smtClean="0">
                <a:solidFill>
                  <a:srgbClr val="FFFFFF"/>
                </a:solidFill>
                <a:latin typeface="Arial"/>
                <a:cs typeface="Arial"/>
              </a:rPr>
              <a:t>P</a:t>
            </a:r>
            <a:r>
              <a:rPr sz="1000" spc="-22" dirty="0" smtClean="0">
                <a:solidFill>
                  <a:srgbClr val="FFFFFF"/>
                </a:solidFill>
                <a:latin typeface="Arial"/>
                <a:cs typeface="Arial"/>
              </a:rPr>
              <a:t>ied</a:t>
            </a:r>
            <a:r>
              <a:rPr sz="1000" spc="-25" dirty="0" smtClean="0">
                <a:solidFill>
                  <a:srgbClr val="FFFFFF"/>
                </a:solidFill>
                <a:latin typeface="Arial"/>
                <a:cs typeface="Arial"/>
              </a:rPr>
              <a:t>r</a:t>
            </a:r>
            <a:r>
              <a:rPr sz="1000" spc="-27" dirty="0" smtClean="0">
                <a:solidFill>
                  <a:srgbClr val="FFFFFF"/>
                </a:solidFill>
                <a:latin typeface="Arial"/>
                <a:cs typeface="Arial"/>
              </a:rPr>
              <a:t>a</a:t>
            </a:r>
            <a:r>
              <a:rPr sz="1000" spc="-56" dirty="0" smtClean="0">
                <a:solidFill>
                  <a:srgbClr val="FFFFFF"/>
                </a:solidFill>
                <a:latin typeface="Arial"/>
                <a:cs typeface="Arial"/>
              </a:rPr>
              <a:t> </a:t>
            </a:r>
            <a:r>
              <a:rPr sz="1000" spc="-25" dirty="0" smtClean="0">
                <a:solidFill>
                  <a:srgbClr val="FFFFFF"/>
                </a:solidFill>
                <a:latin typeface="Arial"/>
                <a:cs typeface="Arial"/>
              </a:rPr>
              <a:t>Lima-</a:t>
            </a:r>
            <a:r>
              <a:rPr sz="1000" spc="-44" dirty="0" smtClean="0">
                <a:solidFill>
                  <a:srgbClr val="FFFFFF"/>
                </a:solidFill>
                <a:latin typeface="Arial"/>
                <a:cs typeface="Arial"/>
              </a:rPr>
              <a:t> </a:t>
            </a:r>
            <a:r>
              <a:rPr sz="1000" spc="-138" dirty="0" smtClean="0">
                <a:solidFill>
                  <a:srgbClr val="FFFFFF"/>
                </a:solidFill>
                <a:latin typeface="Arial"/>
                <a:cs typeface="Arial"/>
              </a:rPr>
              <a:t>P</a:t>
            </a:r>
            <a:r>
              <a:rPr sz="1000" spc="-4" dirty="0" smtClean="0">
                <a:solidFill>
                  <a:srgbClr val="FFFFFF"/>
                </a:solidFill>
                <a:latin typeface="Arial"/>
                <a:cs typeface="Arial"/>
              </a:rPr>
              <a:t>erú</a:t>
            </a:r>
            <a:endParaRPr sz="1000" dirty="0">
              <a:latin typeface="Arial"/>
              <a:cs typeface="Arial"/>
            </a:endParaRPr>
          </a:p>
          <a:p>
            <a:pPr marL="12700">
              <a:lnSpc>
                <a:spcPct val="95825"/>
              </a:lnSpc>
            </a:pPr>
            <a:r>
              <a:rPr sz="1000" spc="-101" dirty="0" smtClean="0">
                <a:solidFill>
                  <a:srgbClr val="FFFFFF"/>
                </a:solidFill>
                <a:latin typeface="Arial"/>
                <a:cs typeface="Arial"/>
              </a:rPr>
              <a:t>T</a:t>
            </a:r>
            <a:r>
              <a:rPr sz="1000" spc="-22" dirty="0" smtClean="0">
                <a:solidFill>
                  <a:srgbClr val="FFFFFF"/>
                </a:solidFill>
                <a:latin typeface="Arial"/>
                <a:cs typeface="Arial"/>
              </a:rPr>
              <a:t>elé</a:t>
            </a:r>
            <a:r>
              <a:rPr sz="1000" spc="-23" dirty="0" smtClean="0">
                <a:solidFill>
                  <a:srgbClr val="FFFFFF"/>
                </a:solidFill>
                <a:latin typeface="Arial"/>
                <a:cs typeface="Arial"/>
              </a:rPr>
              <a:t>f</a:t>
            </a:r>
            <a:r>
              <a:rPr sz="1000" spc="-24" dirty="0" smtClean="0">
                <a:solidFill>
                  <a:srgbClr val="FFFFFF"/>
                </a:solidFill>
                <a:latin typeface="Arial"/>
                <a:cs typeface="Arial"/>
              </a:rPr>
              <a:t>onos:</a:t>
            </a:r>
            <a:r>
              <a:rPr sz="1000" spc="-46" dirty="0" smtClean="0">
                <a:solidFill>
                  <a:srgbClr val="FFFFFF"/>
                </a:solidFill>
                <a:latin typeface="Arial"/>
                <a:cs typeface="Arial"/>
              </a:rPr>
              <a:t> </a:t>
            </a:r>
            <a:r>
              <a:rPr sz="1000" spc="-26" dirty="0" smtClean="0">
                <a:solidFill>
                  <a:srgbClr val="FFFFFF"/>
                </a:solidFill>
                <a:latin typeface="Arial"/>
                <a:cs typeface="Arial"/>
              </a:rPr>
              <a:t>551-1055</a:t>
            </a:r>
            <a:r>
              <a:rPr sz="1000" spc="-27"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551-1212</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551-2052</a:t>
            </a:r>
            <a:r>
              <a:rPr sz="1000" spc="-69" dirty="0" smtClean="0">
                <a:solidFill>
                  <a:srgbClr val="FFFFFF"/>
                </a:solidFill>
                <a:latin typeface="Arial"/>
                <a:cs typeface="Arial"/>
              </a:rPr>
              <a:t> </a:t>
            </a:r>
            <a:r>
              <a:rPr sz="1000" spc="-86" dirty="0" smtClean="0">
                <a:solidFill>
                  <a:srgbClr val="FFFFFF"/>
                </a:solidFill>
                <a:latin typeface="Arial"/>
                <a:cs typeface="Arial"/>
              </a:rPr>
              <a:t>R</a:t>
            </a:r>
            <a:r>
              <a:rPr sz="1000" spc="-93" dirty="0" smtClean="0">
                <a:solidFill>
                  <a:srgbClr val="FFFFFF"/>
                </a:solidFill>
                <a:latin typeface="Arial"/>
                <a:cs typeface="Arial"/>
              </a:rPr>
              <a:t>P</a:t>
            </a:r>
            <a:r>
              <a:rPr sz="1000" spc="-66" dirty="0" smtClean="0">
                <a:solidFill>
                  <a:srgbClr val="FFFFFF"/>
                </a:solidFill>
                <a:latin typeface="Arial"/>
                <a:cs typeface="Arial"/>
              </a:rPr>
              <a:t>M:</a:t>
            </a:r>
            <a:r>
              <a:rPr sz="1000" spc="-91" dirty="0" smtClean="0">
                <a:solidFill>
                  <a:srgbClr val="FFFFFF"/>
                </a:solidFill>
                <a:latin typeface="Arial"/>
                <a:cs typeface="Arial"/>
              </a:rPr>
              <a:t> </a:t>
            </a:r>
            <a:r>
              <a:rPr sz="1000" spc="-66" dirty="0" smtClean="0">
                <a:solidFill>
                  <a:srgbClr val="FFFFFF"/>
                </a:solidFill>
                <a:latin typeface="Arial"/>
                <a:cs typeface="Arial"/>
              </a:rPr>
              <a:t>#541338</a:t>
            </a:r>
            <a:r>
              <a:rPr sz="1000" spc="-33" dirty="0" smtClean="0">
                <a:solidFill>
                  <a:srgbClr val="FFFFFF"/>
                </a:solidFill>
                <a:latin typeface="Arial"/>
                <a:cs typeface="Arial"/>
              </a:rPr>
              <a:t> </a:t>
            </a:r>
            <a:r>
              <a:rPr sz="1000" spc="-3"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2" dirty="0" smtClean="0">
                <a:solidFill>
                  <a:srgbClr val="FFFFFF"/>
                </a:solidFill>
                <a:latin typeface="Arial"/>
                <a:cs typeface="Arial"/>
              </a:rPr>
              <a:t>#541339</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#558887</a:t>
            </a:r>
            <a:endParaRPr sz="1000" dirty="0">
              <a:latin typeface="Arial"/>
              <a:cs typeface="Arial"/>
            </a:endParaRPr>
          </a:p>
          <a:p>
            <a:pPr marL="12700" marR="19050">
              <a:lnSpc>
                <a:spcPct val="95825"/>
              </a:lnSpc>
              <a:spcBef>
                <a:spcPts val="50"/>
              </a:spcBef>
            </a:pPr>
            <a:r>
              <a:rPr sz="1000" spc="-50" dirty="0" smtClean="0">
                <a:solidFill>
                  <a:srgbClr val="FFFFFF"/>
                </a:solidFill>
                <a:latin typeface="Arial"/>
                <a:cs typeface="Arial"/>
              </a:rPr>
              <a:t>N</a:t>
            </a:r>
            <a:r>
              <a:rPr sz="1000" spc="-48" dirty="0" smtClean="0">
                <a:solidFill>
                  <a:srgbClr val="FFFFFF"/>
                </a:solidFill>
                <a:latin typeface="Arial"/>
                <a:cs typeface="Arial"/>
              </a:rPr>
              <a:t>e</a:t>
            </a:r>
            <a:r>
              <a:rPr sz="1000" spc="4" dirty="0" smtClean="0">
                <a:solidFill>
                  <a:srgbClr val="FFFFFF"/>
                </a:solidFill>
                <a:latin typeface="Arial"/>
                <a:cs typeface="Arial"/>
              </a:rPr>
              <a:t>x</a:t>
            </a:r>
            <a:r>
              <a:rPr sz="1000" spc="67" dirty="0" smtClean="0">
                <a:solidFill>
                  <a:srgbClr val="FFFFFF"/>
                </a:solidFill>
                <a:latin typeface="Arial"/>
                <a:cs typeface="Arial"/>
              </a:rPr>
              <a:t>t</a:t>
            </a:r>
            <a:r>
              <a:rPr sz="1000" spc="-17" dirty="0" smtClean="0">
                <a:solidFill>
                  <a:srgbClr val="FFFFFF"/>
                </a:solidFill>
                <a:latin typeface="Arial"/>
                <a:cs typeface="Arial"/>
              </a:rPr>
              <a:t>el:</a:t>
            </a:r>
            <a:r>
              <a:rPr sz="1000" spc="-69" dirty="0" smtClean="0">
                <a:solidFill>
                  <a:srgbClr val="FFFFFF"/>
                </a:solidFill>
                <a:latin typeface="Arial"/>
                <a:cs typeface="Arial"/>
              </a:rPr>
              <a:t> </a:t>
            </a:r>
            <a:r>
              <a:rPr lang="es-ES" sz="1000" spc="-16" dirty="0" smtClean="0">
                <a:solidFill>
                  <a:srgbClr val="FFFFFF"/>
                </a:solidFill>
                <a:latin typeface="Arial"/>
                <a:cs typeface="Arial"/>
              </a:rPr>
              <a:t>404*9564 / 130*4219 </a:t>
            </a:r>
            <a:r>
              <a:rPr sz="1000" spc="-78" dirty="0" err="1" smtClean="0">
                <a:solidFill>
                  <a:srgbClr val="FFFFFF"/>
                </a:solidFill>
                <a:latin typeface="Arial"/>
                <a:cs typeface="Arial"/>
              </a:rPr>
              <a:t>C</a:t>
            </a:r>
            <a:r>
              <a:rPr sz="1000" spc="-31" dirty="0" err="1" smtClean="0">
                <a:solidFill>
                  <a:srgbClr val="FFFFFF"/>
                </a:solidFill>
                <a:latin typeface="Arial"/>
                <a:cs typeface="Arial"/>
              </a:rPr>
              <a:t>el</a:t>
            </a:r>
            <a:r>
              <a:rPr sz="1000" spc="-31" dirty="0" smtClean="0">
                <a:solidFill>
                  <a:srgbClr val="FFFFFF"/>
                </a:solidFill>
                <a:latin typeface="Arial"/>
                <a:cs typeface="Arial"/>
              </a:rPr>
              <a:t>:</a:t>
            </a:r>
            <a:r>
              <a:rPr sz="1000" spc="-101" dirty="0" smtClean="0">
                <a:solidFill>
                  <a:srgbClr val="FFFFFF"/>
                </a:solidFill>
                <a:latin typeface="Arial"/>
                <a:cs typeface="Arial"/>
              </a:rPr>
              <a:t> </a:t>
            </a:r>
            <a:r>
              <a:rPr sz="1000" spc="-50" dirty="0" smtClean="0">
                <a:solidFill>
                  <a:srgbClr val="FFFFFF"/>
                </a:solidFill>
                <a:latin typeface="Arial"/>
                <a:cs typeface="Arial"/>
              </a:rPr>
              <a:t>998039933</a:t>
            </a:r>
            <a:r>
              <a:rPr sz="1000" spc="180"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998039966</a:t>
            </a:r>
            <a:endParaRPr sz="1000" dirty="0">
              <a:latin typeface="Arial"/>
              <a:cs typeface="Arial"/>
            </a:endParaRPr>
          </a:p>
          <a:p>
            <a:pPr marL="12700" marR="19050">
              <a:lnSpc>
                <a:spcPct val="95825"/>
              </a:lnSpc>
              <a:spcBef>
                <a:spcPts val="50"/>
              </a:spcBef>
            </a:pPr>
            <a:r>
              <a:rPr sz="1000" spc="-39" dirty="0" smtClean="0">
                <a:solidFill>
                  <a:srgbClr val="FFFFFF"/>
                </a:solidFill>
                <a:latin typeface="Arial"/>
                <a:cs typeface="Arial"/>
              </a:rPr>
              <a:t>E-mail:</a:t>
            </a:r>
            <a:r>
              <a:rPr sz="1000" spc="23" dirty="0" smtClean="0">
                <a:solidFill>
                  <a:srgbClr val="FFFFFF"/>
                </a:solidFill>
                <a:latin typeface="Arial"/>
                <a:cs typeface="Arial"/>
              </a:rPr>
              <a:t> </a:t>
            </a:r>
            <a:r>
              <a:rPr sz="1000" spc="-45" dirty="0" smtClean="0">
                <a:solidFill>
                  <a:srgbClr val="FFFFFF"/>
                </a:solidFill>
                <a:latin typeface="Arial"/>
                <a:cs typeface="Arial"/>
                <a:hlinkClick r:id="rId5"/>
              </a:rPr>
              <a:t>fase@faset</a:t>
            </a:r>
            <a:r>
              <a:rPr sz="1000" spc="-38" dirty="0" smtClean="0">
                <a:solidFill>
                  <a:srgbClr val="FFFFFF"/>
                </a:solidFill>
                <a:latin typeface="Arial"/>
                <a:cs typeface="Arial"/>
                <a:hlinkClick r:id="rId5"/>
              </a:rPr>
              <a:t>r</a:t>
            </a:r>
            <a:r>
              <a:rPr sz="1000" spc="-41" dirty="0" smtClean="0">
                <a:solidFill>
                  <a:srgbClr val="FFFFFF"/>
                </a:solidFill>
                <a:latin typeface="Arial"/>
                <a:cs typeface="Arial"/>
                <a:hlinkClick r:id="rId5"/>
              </a:rPr>
              <a:t>on.</a:t>
            </a:r>
            <a:r>
              <a:rPr sz="1000" spc="-53" dirty="0" smtClean="0">
                <a:solidFill>
                  <a:srgbClr val="FFFFFF"/>
                </a:solidFill>
                <a:latin typeface="Arial"/>
                <a:cs typeface="Arial"/>
                <a:hlinkClick r:id="rId5"/>
              </a:rPr>
              <a:t>c</a:t>
            </a:r>
            <a:r>
              <a:rPr sz="1000" spc="-62" dirty="0" smtClean="0">
                <a:solidFill>
                  <a:srgbClr val="FFFFFF"/>
                </a:solidFill>
                <a:latin typeface="Arial"/>
                <a:cs typeface="Arial"/>
                <a:hlinkClick r:id="rId5"/>
              </a:rPr>
              <a:t>om</a:t>
            </a:r>
            <a:r>
              <a:rPr sz="1000" spc="215" dirty="0" smtClean="0">
                <a:solidFill>
                  <a:srgbClr val="FFFFFF"/>
                </a:solidFill>
                <a:latin typeface="Arial"/>
                <a:cs typeface="Arial"/>
                <a:hlinkClick r:id="rId5"/>
              </a:rPr>
              <a:t> </a:t>
            </a:r>
            <a:r>
              <a:rPr sz="1000" spc="-25" dirty="0" smtClean="0">
                <a:solidFill>
                  <a:srgbClr val="FFFFFF"/>
                </a:solidFill>
                <a:latin typeface="Arial"/>
                <a:cs typeface="Arial"/>
              </a:rPr>
              <a:t>;</a:t>
            </a:r>
            <a:r>
              <a:rPr sz="1000" spc="-89" dirty="0" smtClean="0">
                <a:solidFill>
                  <a:srgbClr val="FFFFFF"/>
                </a:solidFill>
                <a:latin typeface="Arial"/>
                <a:cs typeface="Arial"/>
              </a:rPr>
              <a:t> </a:t>
            </a:r>
            <a:r>
              <a:rPr sz="1000" spc="-14" dirty="0" smtClean="0">
                <a:solidFill>
                  <a:srgbClr val="FFFFFF"/>
                </a:solidFill>
                <a:latin typeface="Arial"/>
                <a:cs typeface="Arial"/>
                <a:hlinkClick r:id="rId6"/>
              </a:rPr>
              <a:t>v</a:t>
            </a:r>
            <a:r>
              <a:rPr sz="1000" spc="0" dirty="0" smtClean="0">
                <a:solidFill>
                  <a:srgbClr val="FFFFFF"/>
                </a:solidFill>
                <a:latin typeface="Arial"/>
                <a:cs typeface="Arial"/>
                <a:hlinkClick r:id="rId6"/>
              </a:rPr>
              <a:t>e</a:t>
            </a:r>
            <a:r>
              <a:rPr sz="1000" spc="-4" dirty="0" smtClean="0">
                <a:solidFill>
                  <a:srgbClr val="FFFFFF"/>
                </a:solidFill>
                <a:latin typeface="Arial"/>
                <a:cs typeface="Arial"/>
                <a:hlinkClick r:id="rId6"/>
              </a:rPr>
              <a:t>n</a:t>
            </a:r>
            <a:r>
              <a:rPr sz="1000" spc="0" dirty="0" smtClean="0">
                <a:solidFill>
                  <a:srgbClr val="FFFFFF"/>
                </a:solidFill>
                <a:latin typeface="Arial"/>
                <a:cs typeface="Arial"/>
                <a:hlinkClick r:id="rId6"/>
              </a:rPr>
              <a:t>tas@faset</a:t>
            </a:r>
            <a:r>
              <a:rPr sz="1000" spc="-9" dirty="0" smtClean="0">
                <a:solidFill>
                  <a:srgbClr val="FFFFFF"/>
                </a:solidFill>
                <a:latin typeface="Arial"/>
                <a:cs typeface="Arial"/>
                <a:hlinkClick r:id="rId6"/>
              </a:rPr>
              <a:t>r</a:t>
            </a:r>
            <a:r>
              <a:rPr sz="1000" spc="0" dirty="0" smtClean="0">
                <a:solidFill>
                  <a:srgbClr val="FFFFFF"/>
                </a:solidFill>
                <a:latin typeface="Arial"/>
                <a:cs typeface="Arial"/>
                <a:hlinkClick r:id="rId6"/>
              </a:rPr>
              <a:t>on.</a:t>
            </a:r>
            <a:r>
              <a:rPr sz="1000" spc="-9" dirty="0" smtClean="0">
                <a:solidFill>
                  <a:srgbClr val="FFFFFF"/>
                </a:solidFill>
                <a:latin typeface="Arial"/>
                <a:cs typeface="Arial"/>
                <a:hlinkClick r:id="rId6"/>
              </a:rPr>
              <a:t>c</a:t>
            </a:r>
            <a:r>
              <a:rPr sz="1000" spc="0" dirty="0" smtClean="0">
                <a:solidFill>
                  <a:srgbClr val="FFFFFF"/>
                </a:solidFill>
                <a:latin typeface="Arial"/>
                <a:cs typeface="Arial"/>
                <a:hlinkClick r:id="rId6"/>
              </a:rPr>
              <a:t>om</a:t>
            </a:r>
            <a:endParaRPr sz="1000" dirty="0">
              <a:latin typeface="Arial"/>
              <a:cs typeface="Arial"/>
            </a:endParaRPr>
          </a:p>
          <a:p>
            <a:pPr marL="12700" marR="19050">
              <a:lnSpc>
                <a:spcPct val="95825"/>
              </a:lnSpc>
              <a:spcBef>
                <a:spcPts val="50"/>
              </a:spcBef>
            </a:pPr>
            <a:r>
              <a:rPr sz="1000" b="1" i="1" spc="19" dirty="0" smtClean="0">
                <a:solidFill>
                  <a:srgbClr val="FFFFFF"/>
                </a:solidFill>
                <a:latin typeface="Arial"/>
                <a:cs typeface="Arial"/>
                <a:hlinkClick r:id="rId7"/>
              </a:rPr>
              <a:t>ww</a:t>
            </a:r>
            <a:r>
              <a:rPr sz="1000" b="1" i="1" spc="-44" dirty="0" smtClean="0">
                <a:solidFill>
                  <a:srgbClr val="FFFFFF"/>
                </a:solidFill>
                <a:latin typeface="Arial"/>
                <a:cs typeface="Arial"/>
                <a:hlinkClick r:id="rId7"/>
              </a:rPr>
              <a:t>w</a:t>
            </a:r>
            <a:r>
              <a:rPr sz="1000" b="1" i="1" spc="0" dirty="0" smtClean="0">
                <a:solidFill>
                  <a:srgbClr val="FFFFFF"/>
                </a:solidFill>
                <a:latin typeface="Arial"/>
                <a:cs typeface="Arial"/>
                <a:hlinkClick r:id="rId7"/>
              </a:rPr>
              <a:t>.</a:t>
            </a:r>
            <a:r>
              <a:rPr sz="1000" b="1" i="1" spc="-9" dirty="0" smtClean="0">
                <a:solidFill>
                  <a:srgbClr val="FFFFFF"/>
                </a:solidFill>
                <a:latin typeface="Arial"/>
                <a:cs typeface="Arial"/>
                <a:hlinkClick r:id="rId7"/>
              </a:rPr>
              <a:t>f</a:t>
            </a:r>
            <a:r>
              <a:rPr sz="1000" b="1" i="1" spc="0" dirty="0" smtClean="0">
                <a:solidFill>
                  <a:srgbClr val="FFFFFF"/>
                </a:solidFill>
                <a:latin typeface="Arial"/>
                <a:cs typeface="Arial"/>
                <a:hlinkClick r:id="rId7"/>
              </a:rPr>
              <a:t>asetron.</a:t>
            </a:r>
            <a:r>
              <a:rPr sz="1000" b="1" i="1" spc="-9" dirty="0" smtClean="0">
                <a:solidFill>
                  <a:srgbClr val="FFFFFF"/>
                </a:solidFill>
                <a:latin typeface="Arial"/>
                <a:cs typeface="Arial"/>
                <a:hlinkClick r:id="rId7"/>
              </a:rPr>
              <a:t>c</a:t>
            </a:r>
            <a:r>
              <a:rPr sz="1000" b="1" i="1" spc="0" dirty="0" smtClean="0">
                <a:solidFill>
                  <a:srgbClr val="FFFFFF"/>
                </a:solidFill>
                <a:latin typeface="Arial"/>
                <a:cs typeface="Arial"/>
                <a:hlinkClick r:id="rId7"/>
              </a:rPr>
              <a:t>om</a:t>
            </a:r>
            <a:endParaRPr sz="1000" dirty="0">
              <a:latin typeface="Arial"/>
              <a:cs typeface="Arial"/>
            </a:endParaRPr>
          </a:p>
        </p:txBody>
      </p:sp>
      <p:sp>
        <p:nvSpPr>
          <p:cNvPr id="18" name="object 18"/>
          <p:cNvSpPr txBox="1"/>
          <p:nvPr/>
        </p:nvSpPr>
        <p:spPr>
          <a:xfrm>
            <a:off x="639368" y="2275573"/>
            <a:ext cx="3081528" cy="3447288"/>
          </a:xfrm>
          <a:prstGeom prst="rect">
            <a:avLst/>
          </a:prstGeom>
        </p:spPr>
        <p:txBody>
          <a:bodyPr wrap="square" lIns="0" tIns="0" rIns="0" bIns="0" rtlCol="0">
            <a:noAutofit/>
          </a:bodyPr>
          <a:lstStyle/>
          <a:p>
            <a:pPr marL="25400">
              <a:lnSpc>
                <a:spcPts val="1000"/>
              </a:lnSpc>
            </a:pPr>
            <a:endParaRPr sz="1000" dirty="0"/>
          </a:p>
        </p:txBody>
      </p:sp>
      <p:sp>
        <p:nvSpPr>
          <p:cNvPr id="19" name="object 19"/>
          <p:cNvSpPr txBox="1"/>
          <p:nvPr/>
        </p:nvSpPr>
        <p:spPr>
          <a:xfrm>
            <a:off x="0" y="1627289"/>
            <a:ext cx="451929" cy="447211"/>
          </a:xfrm>
          <a:prstGeom prst="rect">
            <a:avLst/>
          </a:prstGeom>
        </p:spPr>
        <p:txBody>
          <a:bodyPr wrap="square" lIns="0" tIns="0" rIns="0" bIns="0" rtlCol="0">
            <a:noAutofit/>
          </a:bodyPr>
          <a:lstStyle/>
          <a:p>
            <a:pPr marL="25400">
              <a:lnSpc>
                <a:spcPts val="1000"/>
              </a:lnSpc>
            </a:pPr>
            <a:endParaRPr sz="1000" dirty="0"/>
          </a:p>
        </p:txBody>
      </p:sp>
      <p:sp>
        <p:nvSpPr>
          <p:cNvPr id="22" name="object 9">
            <a:hlinkClick r:id="rId8"/>
          </p:cNvPr>
          <p:cNvSpPr/>
          <p:nvPr/>
        </p:nvSpPr>
        <p:spPr>
          <a:xfrm>
            <a:off x="4699650" y="5855322"/>
            <a:ext cx="1622549" cy="675462"/>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25" name="object 8">
            <a:hlinkClick r:id="rId10"/>
          </p:cNvPr>
          <p:cNvSpPr/>
          <p:nvPr/>
        </p:nvSpPr>
        <p:spPr>
          <a:xfrm>
            <a:off x="7449480" y="6129744"/>
            <a:ext cx="627808" cy="562010"/>
          </a:xfrm>
          <a:prstGeom prst="rect">
            <a:avLst/>
          </a:prstGeom>
          <a:blipFill>
            <a:blip r:embed="rId11"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pic>
        <p:nvPicPr>
          <p:cNvPr id="26" name="Picture 10" descr="http://ztona.org/wp-content/uploads/2_facebook_logo.jpg">
            <a:hlinkClick r:id="rId8"/>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6736886" y="6129744"/>
            <a:ext cx="578314" cy="582202"/>
          </a:xfrm>
          <a:prstGeom prst="round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048000" y="2023408"/>
            <a:ext cx="6096000" cy="1938992"/>
          </a:xfrm>
          <a:prstGeom prst="rect">
            <a:avLst/>
          </a:prstGeom>
        </p:spPr>
        <p:txBody>
          <a:bodyPr wrap="square">
            <a:spAutoFit/>
          </a:bodyPr>
          <a:lstStyle/>
          <a:p>
            <a:pPr algn="just" hangingPunct="0"/>
            <a:r>
              <a:rPr lang="es-PE" sz="2000" dirty="0" smtClean="0">
                <a:solidFill>
                  <a:srgbClr val="FFFFFF"/>
                </a:solidFill>
                <a:cs typeface="Arial"/>
              </a:rPr>
              <a:t>Transformadores </a:t>
            </a:r>
            <a:r>
              <a:rPr lang="es-PE" sz="2000" dirty="0">
                <a:solidFill>
                  <a:srgbClr val="FFFFFF"/>
                </a:solidFill>
                <a:cs typeface="Arial"/>
              </a:rPr>
              <a:t>en Baño de Aceite con arrollamiento de cobre de alta conductividad y pureza. Núcleo de </a:t>
            </a:r>
            <a:r>
              <a:rPr lang="es-PE" sz="2000" dirty="0" smtClean="0">
                <a:solidFill>
                  <a:srgbClr val="FFFFFF"/>
                </a:solidFill>
                <a:cs typeface="Arial"/>
              </a:rPr>
              <a:t>Acero, magnéticos </a:t>
            </a:r>
            <a:r>
              <a:rPr lang="es-PE" sz="2000" dirty="0">
                <a:solidFill>
                  <a:srgbClr val="FFFFFF"/>
                </a:solidFill>
                <a:cs typeface="Arial"/>
              </a:rPr>
              <a:t>de grano orientado tipo C-120, Corte en 45°, secado de la parte activa en horno al vacío, Tanque en Acero-carbono </a:t>
            </a:r>
            <a:r>
              <a:rPr lang="es-PE" sz="2000" dirty="0" smtClean="0">
                <a:solidFill>
                  <a:srgbClr val="FFFFFF"/>
                </a:solidFill>
                <a:cs typeface="Arial"/>
              </a:rPr>
              <a:t>con protección anticorrosiva</a:t>
            </a:r>
            <a:r>
              <a:rPr lang="es-PE" sz="2000" dirty="0">
                <a:solidFill>
                  <a:srgbClr val="FFFFFF"/>
                </a:solidFill>
                <a:cs typeface="Arial"/>
              </a:rPr>
              <a:t>, aceite dieléctrico de alta calidad y bajo contenido de </a:t>
            </a:r>
            <a:r>
              <a:rPr lang="es-PE" sz="2000" dirty="0" smtClean="0">
                <a:solidFill>
                  <a:srgbClr val="FFFFFF"/>
                </a:solidFill>
                <a:cs typeface="Arial"/>
              </a:rPr>
              <a:t>PCB</a:t>
            </a:r>
            <a:r>
              <a:rPr lang="es-PE" sz="2000" dirty="0">
                <a:solidFill>
                  <a:srgbClr val="FFFFFF"/>
                </a:solidFill>
                <a:cs typeface="Arial"/>
              </a:rPr>
              <a:t>. </a:t>
            </a:r>
            <a:endParaRPr lang="es-ES" sz="2000" dirty="0">
              <a:solidFill>
                <a:srgbClr val="FFFFFF"/>
              </a:solidFill>
              <a:cs typeface="Arial"/>
            </a:endParaRPr>
          </a:p>
        </p:txBody>
      </p:sp>
      <p:pic>
        <p:nvPicPr>
          <p:cNvPr id="6" name="5 Image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200" y="2110364"/>
            <a:ext cx="3124199" cy="3757036"/>
          </a:xfrm>
          <a:prstGeom prst="rect">
            <a:avLst/>
          </a:prstGeom>
          <a:effectLst>
            <a:glow rad="63500">
              <a:schemeClr val="accent1">
                <a:satMod val="175000"/>
                <a:alpha val="40000"/>
              </a:schemeClr>
            </a:glow>
          </a:effectLst>
        </p:spPr>
      </p:pic>
      <p:sp>
        <p:nvSpPr>
          <p:cNvPr id="23" name="object 16"/>
          <p:cNvSpPr txBox="1"/>
          <p:nvPr/>
        </p:nvSpPr>
        <p:spPr>
          <a:xfrm>
            <a:off x="9525" y="1546899"/>
            <a:ext cx="9134475" cy="510501"/>
          </a:xfrm>
          <a:prstGeom prst="rect">
            <a:avLst/>
          </a:prstGeom>
        </p:spPr>
        <p:txBody>
          <a:bodyPr wrap="square" lIns="0" tIns="0" rIns="0" bIns="0" rtlCol="0">
            <a:noAutofit/>
          </a:bodyPr>
          <a:lstStyle/>
          <a:p>
            <a:pPr marL="19519" algn="ctr">
              <a:lnSpc>
                <a:spcPts val="3130"/>
              </a:lnSpc>
              <a:spcBef>
                <a:spcPts val="156"/>
              </a:spcBef>
            </a:pPr>
            <a:r>
              <a:rPr lang="es-ES" sz="3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a:rPr>
              <a:t>TRANSFORMADORES EN BAÑO DE ACEITE</a:t>
            </a:r>
            <a:endParaRPr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a:endParaRPr>
          </a:p>
        </p:txBody>
      </p:sp>
      <p:sp>
        <p:nvSpPr>
          <p:cNvPr id="24" name="object 4"/>
          <p:cNvSpPr/>
          <p:nvPr/>
        </p:nvSpPr>
        <p:spPr>
          <a:xfrm>
            <a:off x="0" y="590602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sp>
        <p:nvSpPr>
          <p:cNvPr id="27" name="object 4"/>
          <p:cNvSpPr/>
          <p:nvPr/>
        </p:nvSpPr>
        <p:spPr>
          <a:xfrm>
            <a:off x="0" y="198120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pic>
        <p:nvPicPr>
          <p:cNvPr id="16" name="15 Imagen">
            <a:hlinkClick r:id="rId7"/>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24827"/>
            <a:ext cx="5510923" cy="1625027"/>
          </a:xfrm>
          <a:prstGeom prst="rect">
            <a:avLst/>
          </a:prstGeom>
        </p:spPr>
      </p:pic>
    </p:spTree>
  </p:cSld>
  <p:clrMapOvr>
    <a:masterClrMapping/>
  </p:clrMapOvr>
  <p:transition spd="slow" advTm="8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08048" y="2306878"/>
            <a:ext cx="3635184" cy="3918204"/>
          </a:xfrm>
          <a:prstGeom prst="rect">
            <a:avLst/>
          </a:prstGeom>
        </p:spPr>
        <p:txBody>
          <a:bodyPr wrap="square" lIns="0" tIns="0" rIns="0" bIns="0" rtlCol="0">
            <a:noAutofit/>
          </a:bodyPr>
          <a:lstStyle/>
          <a:p>
            <a:pPr marR="44450">
              <a:lnSpc>
                <a:spcPts val="1000"/>
              </a:lnSpc>
            </a:pPr>
            <a:endParaRPr sz="1000" dirty="0"/>
          </a:p>
          <a:p>
            <a:pPr>
              <a:lnSpc>
                <a:spcPct val="95825"/>
              </a:lnSpc>
              <a:spcBef>
                <a:spcPts val="28272"/>
              </a:spcBef>
            </a:pPr>
            <a:r>
              <a:rPr sz="1000" spc="0" dirty="0" smtClean="0">
                <a:solidFill>
                  <a:srgbClr val="FFFFFF"/>
                </a:solidFill>
                <a:latin typeface="Arial"/>
                <a:cs typeface="Arial"/>
              </a:rPr>
              <a:t>lle</a:t>
            </a:r>
            <a:r>
              <a:rPr sz="1000" spc="-39" dirty="0" smtClean="0">
                <a:solidFill>
                  <a:srgbClr val="FFFFFF"/>
                </a:solidFill>
                <a:latin typeface="Arial"/>
                <a:cs typeface="Arial"/>
              </a:rPr>
              <a:t> </a:t>
            </a:r>
            <a:r>
              <a:rPr sz="1000" spc="-42" dirty="0" smtClean="0">
                <a:solidFill>
                  <a:srgbClr val="FFFFFF"/>
                </a:solidFill>
                <a:latin typeface="Arial"/>
                <a:cs typeface="Arial"/>
              </a:rPr>
              <a:t>los</a:t>
            </a:r>
            <a:r>
              <a:rPr sz="1000" spc="6" dirty="0" smtClean="0">
                <a:solidFill>
                  <a:srgbClr val="FFFFFF"/>
                </a:solidFill>
                <a:latin typeface="Arial"/>
                <a:cs typeface="Arial"/>
              </a:rPr>
              <a:t> </a:t>
            </a:r>
            <a:r>
              <a:rPr sz="1000" spc="-67" dirty="0" smtClean="0">
                <a:solidFill>
                  <a:srgbClr val="FFFFFF"/>
                </a:solidFill>
                <a:latin typeface="Arial"/>
                <a:cs typeface="Arial"/>
              </a:rPr>
              <a:t>R</a:t>
            </a:r>
            <a:r>
              <a:rPr sz="1000" spc="-48" dirty="0" smtClean="0">
                <a:solidFill>
                  <a:srgbClr val="FFFFFF"/>
                </a:solidFill>
                <a:latin typeface="Arial"/>
                <a:cs typeface="Arial"/>
              </a:rPr>
              <a:t>osales</a:t>
            </a:r>
            <a:r>
              <a:rPr sz="1000" spc="-98" dirty="0" smtClean="0">
                <a:solidFill>
                  <a:srgbClr val="FFFFFF"/>
                </a:solidFill>
                <a:latin typeface="Arial"/>
                <a:cs typeface="Arial"/>
              </a:rPr>
              <a:t> </a:t>
            </a:r>
            <a:r>
              <a:rPr sz="1000" spc="-53" dirty="0" smtClean="0">
                <a:solidFill>
                  <a:srgbClr val="FFFFFF"/>
                </a:solidFill>
                <a:latin typeface="Arial"/>
                <a:cs typeface="Arial"/>
              </a:rPr>
              <a:t>Mz.</a:t>
            </a:r>
            <a:r>
              <a:rPr sz="1000" spc="-21" dirty="0" smtClean="0">
                <a:solidFill>
                  <a:srgbClr val="FFFFFF"/>
                </a:solidFill>
                <a:latin typeface="Arial"/>
                <a:cs typeface="Arial"/>
              </a:rPr>
              <a:t> </a:t>
            </a:r>
            <a:r>
              <a:rPr sz="1000" spc="-72" dirty="0" smtClean="0">
                <a:solidFill>
                  <a:srgbClr val="FFFFFF"/>
                </a:solidFill>
                <a:latin typeface="Arial"/>
                <a:cs typeface="Arial"/>
              </a:rPr>
              <a:t>H</a:t>
            </a:r>
            <a:r>
              <a:rPr sz="1000" spc="-48" dirty="0" smtClean="0">
                <a:solidFill>
                  <a:srgbClr val="FFFFFF"/>
                </a:solidFill>
                <a:latin typeface="Arial"/>
                <a:cs typeface="Arial"/>
              </a:rPr>
              <a:t> </a:t>
            </a:r>
            <a:r>
              <a:rPr sz="1000" spc="-71" dirty="0" smtClean="0">
                <a:solidFill>
                  <a:srgbClr val="FFFFFF"/>
                </a:solidFill>
                <a:latin typeface="Arial"/>
                <a:cs typeface="Arial"/>
              </a:rPr>
              <a:t>L</a:t>
            </a:r>
            <a:r>
              <a:rPr sz="1000" spc="67" dirty="0" smtClean="0">
                <a:solidFill>
                  <a:srgbClr val="FFFFFF"/>
                </a:solidFill>
                <a:latin typeface="Arial"/>
                <a:cs typeface="Arial"/>
              </a:rPr>
              <a:t>t</a:t>
            </a:r>
            <a:r>
              <a:rPr sz="1000" spc="-33" dirty="0" smtClean="0">
                <a:solidFill>
                  <a:srgbClr val="FFFFFF"/>
                </a:solidFill>
                <a:latin typeface="Arial"/>
                <a:cs typeface="Arial"/>
              </a:rPr>
              <a:t>.8</a:t>
            </a:r>
            <a:r>
              <a:rPr sz="1000" spc="-69" dirty="0" smtClean="0">
                <a:solidFill>
                  <a:srgbClr val="FFFFFF"/>
                </a:solidFill>
                <a:latin typeface="Arial"/>
                <a:cs typeface="Arial"/>
              </a:rPr>
              <a:t> </a:t>
            </a:r>
            <a:r>
              <a:rPr sz="1000" spc="-21" dirty="0" smtClean="0">
                <a:solidFill>
                  <a:srgbClr val="FFFFFF"/>
                </a:solidFill>
                <a:latin typeface="Arial"/>
                <a:cs typeface="Arial"/>
              </a:rPr>
              <a:t>Ur</a:t>
            </a:r>
            <a:r>
              <a:rPr sz="1000" spc="-50" dirty="0" smtClean="0">
                <a:solidFill>
                  <a:srgbClr val="FFFFFF"/>
                </a:solidFill>
                <a:latin typeface="Arial"/>
                <a:cs typeface="Arial"/>
              </a:rPr>
              <a:t>b</a:t>
            </a:r>
            <a:r>
              <a:rPr sz="1000" spc="-11" dirty="0" smtClean="0">
                <a:solidFill>
                  <a:srgbClr val="FFFFFF"/>
                </a:solidFill>
                <a:latin typeface="Arial"/>
                <a:cs typeface="Arial"/>
              </a:rPr>
              <a:t>.</a:t>
            </a:r>
            <a:r>
              <a:rPr sz="1000" spc="-56" dirty="0" smtClean="0">
                <a:solidFill>
                  <a:srgbClr val="FFFFFF"/>
                </a:solidFill>
                <a:latin typeface="Arial"/>
                <a:cs typeface="Arial"/>
              </a:rPr>
              <a:t> </a:t>
            </a:r>
            <a:r>
              <a:rPr sz="1000" spc="-158" dirty="0" smtClean="0">
                <a:solidFill>
                  <a:srgbClr val="FFFFFF"/>
                </a:solidFill>
                <a:latin typeface="Arial"/>
                <a:cs typeface="Arial"/>
              </a:rPr>
              <a:t>S</a:t>
            </a:r>
            <a:r>
              <a:rPr sz="1000" spc="0" dirty="0" smtClean="0">
                <a:solidFill>
                  <a:srgbClr val="FFFFFF"/>
                </a:solidFill>
                <a:latin typeface="Arial"/>
                <a:cs typeface="Arial"/>
              </a:rPr>
              <a:t>han</a:t>
            </a:r>
            <a:r>
              <a:rPr sz="1000" spc="-4" dirty="0" smtClean="0">
                <a:solidFill>
                  <a:srgbClr val="FFFFFF"/>
                </a:solidFill>
                <a:latin typeface="Arial"/>
                <a:cs typeface="Arial"/>
              </a:rPr>
              <a:t>g</a:t>
            </a:r>
            <a:r>
              <a:rPr sz="1000" spc="-15" dirty="0" smtClean="0">
                <a:solidFill>
                  <a:srgbClr val="FFFFFF"/>
                </a:solidFill>
                <a:latin typeface="Arial"/>
                <a:cs typeface="Arial"/>
              </a:rPr>
              <a:t>ri-La</a:t>
            </a:r>
            <a:r>
              <a:rPr sz="1000" spc="-69" dirty="0" smtClean="0">
                <a:solidFill>
                  <a:srgbClr val="FFFFFF"/>
                </a:solidFill>
                <a:latin typeface="Arial"/>
                <a:cs typeface="Arial"/>
              </a:rPr>
              <a:t> </a:t>
            </a:r>
            <a:r>
              <a:rPr sz="1000" spc="-123" dirty="0" smtClean="0">
                <a:solidFill>
                  <a:srgbClr val="FFFFFF"/>
                </a:solidFill>
                <a:latin typeface="Arial"/>
                <a:cs typeface="Arial"/>
              </a:rPr>
              <a:t>P</a:t>
            </a:r>
            <a:r>
              <a:rPr sz="1000" spc="-5" dirty="0" smtClean="0">
                <a:solidFill>
                  <a:srgbClr val="FFFFFF"/>
                </a:solidFill>
                <a:latin typeface="Arial"/>
                <a:cs typeface="Arial"/>
              </a:rPr>
              <a:t>ue</a:t>
            </a:r>
            <a:r>
              <a:rPr sz="1000" spc="-10" dirty="0" smtClean="0">
                <a:solidFill>
                  <a:srgbClr val="FFFFFF"/>
                </a:solidFill>
                <a:latin typeface="Arial"/>
                <a:cs typeface="Arial"/>
              </a:rPr>
              <a:t>n</a:t>
            </a:r>
            <a:r>
              <a:rPr sz="1000" spc="67" dirty="0" smtClean="0">
                <a:solidFill>
                  <a:srgbClr val="FFFFFF"/>
                </a:solidFill>
                <a:latin typeface="Arial"/>
                <a:cs typeface="Arial"/>
              </a:rPr>
              <a:t>t</a:t>
            </a:r>
            <a:r>
              <a:rPr sz="1000" spc="-44" dirty="0" smtClean="0">
                <a:solidFill>
                  <a:srgbClr val="FFFFFF"/>
                </a:solidFill>
                <a:latin typeface="Arial"/>
                <a:cs typeface="Arial"/>
              </a:rPr>
              <a:t>e</a:t>
            </a:r>
            <a:r>
              <a:rPr sz="1000" spc="-69" dirty="0" smtClean="0">
                <a:solidFill>
                  <a:srgbClr val="FFFFFF"/>
                </a:solidFill>
                <a:latin typeface="Arial"/>
                <a:cs typeface="Arial"/>
              </a:rPr>
              <a:t> </a:t>
            </a:r>
            <a:r>
              <a:rPr sz="1000" spc="-42" dirty="0" smtClean="0">
                <a:solidFill>
                  <a:srgbClr val="FFFFFF"/>
                </a:solidFill>
                <a:latin typeface="Arial"/>
                <a:cs typeface="Arial"/>
              </a:rPr>
              <a:t>P</a:t>
            </a:r>
            <a:r>
              <a:rPr sz="1000" spc="-22" dirty="0" smtClean="0">
                <a:solidFill>
                  <a:srgbClr val="FFFFFF"/>
                </a:solidFill>
                <a:latin typeface="Arial"/>
                <a:cs typeface="Arial"/>
              </a:rPr>
              <a:t>ied</a:t>
            </a:r>
            <a:r>
              <a:rPr sz="1000" spc="-25" dirty="0" smtClean="0">
                <a:solidFill>
                  <a:srgbClr val="FFFFFF"/>
                </a:solidFill>
                <a:latin typeface="Arial"/>
                <a:cs typeface="Arial"/>
              </a:rPr>
              <a:t>r</a:t>
            </a:r>
            <a:r>
              <a:rPr sz="1000" spc="-27" dirty="0" smtClean="0">
                <a:solidFill>
                  <a:srgbClr val="FFFFFF"/>
                </a:solidFill>
                <a:latin typeface="Arial"/>
                <a:cs typeface="Arial"/>
              </a:rPr>
              <a:t>a</a:t>
            </a:r>
            <a:r>
              <a:rPr sz="1000" spc="-56" dirty="0" smtClean="0">
                <a:solidFill>
                  <a:srgbClr val="FFFFFF"/>
                </a:solidFill>
                <a:latin typeface="Arial"/>
                <a:cs typeface="Arial"/>
              </a:rPr>
              <a:t> </a:t>
            </a:r>
            <a:r>
              <a:rPr sz="1000" spc="-25" dirty="0" smtClean="0">
                <a:solidFill>
                  <a:srgbClr val="FFFFFF"/>
                </a:solidFill>
                <a:latin typeface="Arial"/>
                <a:cs typeface="Arial"/>
              </a:rPr>
              <a:t>Lima-</a:t>
            </a:r>
            <a:r>
              <a:rPr sz="1000" spc="-44" dirty="0" smtClean="0">
                <a:solidFill>
                  <a:srgbClr val="FFFFFF"/>
                </a:solidFill>
                <a:latin typeface="Arial"/>
                <a:cs typeface="Arial"/>
              </a:rPr>
              <a:t> </a:t>
            </a:r>
            <a:r>
              <a:rPr sz="1000" spc="-138" dirty="0" smtClean="0">
                <a:solidFill>
                  <a:srgbClr val="FFFFFF"/>
                </a:solidFill>
                <a:latin typeface="Arial"/>
                <a:cs typeface="Arial"/>
              </a:rPr>
              <a:t>P</a:t>
            </a:r>
            <a:r>
              <a:rPr sz="1000" spc="-4" dirty="0" smtClean="0">
                <a:solidFill>
                  <a:srgbClr val="FFFFFF"/>
                </a:solidFill>
                <a:latin typeface="Arial"/>
                <a:cs typeface="Arial"/>
              </a:rPr>
              <a:t>erú</a:t>
            </a:r>
            <a:endParaRPr sz="1000" dirty="0">
              <a:latin typeface="Arial"/>
              <a:cs typeface="Arial"/>
            </a:endParaRPr>
          </a:p>
        </p:txBody>
      </p:sp>
      <p:sp>
        <p:nvSpPr>
          <p:cNvPr id="3" name="object 3"/>
          <p:cNvSpPr/>
          <p:nvPr/>
        </p:nvSpPr>
        <p:spPr>
          <a:xfrm>
            <a:off x="0" y="0"/>
            <a:ext cx="9144000"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7" name="object 7"/>
          <p:cNvSpPr/>
          <p:nvPr/>
        </p:nvSpPr>
        <p:spPr>
          <a:xfrm>
            <a:off x="5867999" y="228326"/>
            <a:ext cx="3042000" cy="119034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10" name="object 10"/>
          <p:cNvSpPr/>
          <p:nvPr/>
        </p:nvSpPr>
        <p:spPr>
          <a:xfrm>
            <a:off x="4541634" y="3304639"/>
            <a:ext cx="4068966" cy="2486561"/>
          </a:xfrm>
          <a:prstGeom prst="rect">
            <a:avLst/>
          </a:prstGeom>
          <a:blipFill>
            <a:blip r:embed="rId4" cstate="email">
              <a:extLst>
                <a:ext uri="{28A0092B-C50C-407E-A947-70E740481C1C}">
                  <a14:useLocalDpi xmlns:a14="http://schemas.microsoft.com/office/drawing/2010/main"/>
                </a:ext>
              </a:extLst>
            </a:blip>
            <a:stretch>
              <a:fillRect/>
            </a:stretch>
          </a:blipFill>
          <a:effectLst>
            <a:glow rad="228600">
              <a:schemeClr val="accent1">
                <a:satMod val="175000"/>
                <a:alpha val="40000"/>
              </a:schemeClr>
            </a:glow>
            <a:outerShdw blurRad="50800" dist="38100" dir="16200000" rotWithShape="0">
              <a:prstClr val="black">
                <a:alpha val="40000"/>
              </a:prstClr>
            </a:outerShdw>
          </a:effectLst>
        </p:spPr>
        <p:txBody>
          <a:bodyPr wrap="square" lIns="0" tIns="0" rIns="0" bIns="0" rtlCol="0">
            <a:noAutofit/>
          </a:bodyPr>
          <a:lstStyle/>
          <a:p>
            <a:endParaRPr dirty="0"/>
          </a:p>
        </p:txBody>
      </p:sp>
      <p:sp>
        <p:nvSpPr>
          <p:cNvPr id="19" name="object 19"/>
          <p:cNvSpPr txBox="1"/>
          <p:nvPr/>
        </p:nvSpPr>
        <p:spPr>
          <a:xfrm>
            <a:off x="0" y="2306878"/>
            <a:ext cx="468071" cy="3599141"/>
          </a:xfrm>
          <a:prstGeom prst="rect">
            <a:avLst/>
          </a:prstGeom>
        </p:spPr>
        <p:txBody>
          <a:bodyPr wrap="square" lIns="0" tIns="0" rIns="0" bIns="0" rtlCol="0">
            <a:noAutofit/>
          </a:bodyPr>
          <a:lstStyle/>
          <a:p>
            <a:pPr marL="25400">
              <a:lnSpc>
                <a:spcPts val="1000"/>
              </a:lnSpc>
            </a:pPr>
            <a:endParaRPr sz="1000" dirty="0"/>
          </a:p>
        </p:txBody>
      </p:sp>
      <p:sp>
        <p:nvSpPr>
          <p:cNvPr id="20" name="object 20"/>
          <p:cNvSpPr txBox="1"/>
          <p:nvPr/>
        </p:nvSpPr>
        <p:spPr>
          <a:xfrm>
            <a:off x="468071" y="2306878"/>
            <a:ext cx="3369564" cy="3918204"/>
          </a:xfrm>
          <a:prstGeom prst="rect">
            <a:avLst/>
          </a:prstGeom>
        </p:spPr>
        <p:txBody>
          <a:bodyPr wrap="square" lIns="0" tIns="0" rIns="0" bIns="0" rtlCol="0">
            <a:noAutofit/>
          </a:bodyPr>
          <a:lstStyle/>
          <a:p>
            <a:pPr marL="25400">
              <a:lnSpc>
                <a:spcPts val="1000"/>
              </a:lnSpc>
            </a:pPr>
            <a:endParaRPr sz="1000" dirty="0"/>
          </a:p>
        </p:txBody>
      </p:sp>
      <p:sp>
        <p:nvSpPr>
          <p:cNvPr id="30" name="object 14"/>
          <p:cNvSpPr txBox="1"/>
          <p:nvPr/>
        </p:nvSpPr>
        <p:spPr>
          <a:xfrm>
            <a:off x="257299" y="6029907"/>
            <a:ext cx="4327868" cy="761684"/>
          </a:xfrm>
          <a:prstGeom prst="rect">
            <a:avLst/>
          </a:prstGeom>
        </p:spPr>
        <p:txBody>
          <a:bodyPr wrap="square" lIns="0" tIns="0" rIns="0" bIns="0" rtlCol="0">
            <a:noAutofit/>
          </a:bodyPr>
          <a:lstStyle/>
          <a:p>
            <a:pPr marL="12700" marR="19050">
              <a:lnSpc>
                <a:spcPts val="1105"/>
              </a:lnSpc>
              <a:spcBef>
                <a:spcPts val="55"/>
              </a:spcBef>
            </a:pPr>
            <a:r>
              <a:rPr sz="1000" spc="-81" dirty="0" smtClean="0">
                <a:solidFill>
                  <a:srgbClr val="FFFFFF"/>
                </a:solidFill>
                <a:latin typeface="Arial"/>
                <a:cs typeface="Arial"/>
              </a:rPr>
              <a:t>C</a:t>
            </a:r>
            <a:r>
              <a:rPr sz="1000" spc="-38" dirty="0" smtClean="0">
                <a:solidFill>
                  <a:srgbClr val="FFFFFF"/>
                </a:solidFill>
                <a:latin typeface="Arial"/>
                <a:cs typeface="Arial"/>
              </a:rPr>
              <a:t>alle</a:t>
            </a:r>
            <a:r>
              <a:rPr sz="1000" spc="-11" dirty="0" smtClean="0">
                <a:solidFill>
                  <a:srgbClr val="FFFFFF"/>
                </a:solidFill>
                <a:latin typeface="Arial"/>
                <a:cs typeface="Arial"/>
              </a:rPr>
              <a:t> </a:t>
            </a:r>
            <a:r>
              <a:rPr sz="1000" spc="-42" dirty="0" smtClean="0">
                <a:solidFill>
                  <a:srgbClr val="FFFFFF"/>
                </a:solidFill>
                <a:latin typeface="Arial"/>
                <a:cs typeface="Arial"/>
              </a:rPr>
              <a:t>los</a:t>
            </a:r>
            <a:r>
              <a:rPr sz="1000" spc="6" dirty="0" smtClean="0">
                <a:solidFill>
                  <a:srgbClr val="FFFFFF"/>
                </a:solidFill>
                <a:latin typeface="Arial"/>
                <a:cs typeface="Arial"/>
              </a:rPr>
              <a:t> </a:t>
            </a:r>
            <a:r>
              <a:rPr sz="1000" spc="-67" dirty="0" smtClean="0">
                <a:solidFill>
                  <a:srgbClr val="FFFFFF"/>
                </a:solidFill>
                <a:latin typeface="Arial"/>
                <a:cs typeface="Arial"/>
              </a:rPr>
              <a:t>R</a:t>
            </a:r>
            <a:r>
              <a:rPr sz="1000" spc="-48" dirty="0" smtClean="0">
                <a:solidFill>
                  <a:srgbClr val="FFFFFF"/>
                </a:solidFill>
                <a:latin typeface="Arial"/>
                <a:cs typeface="Arial"/>
              </a:rPr>
              <a:t>osales</a:t>
            </a:r>
            <a:r>
              <a:rPr sz="1000" spc="-98" dirty="0" smtClean="0">
                <a:solidFill>
                  <a:srgbClr val="FFFFFF"/>
                </a:solidFill>
                <a:latin typeface="Arial"/>
                <a:cs typeface="Arial"/>
              </a:rPr>
              <a:t> </a:t>
            </a:r>
            <a:r>
              <a:rPr sz="1000" spc="-53" dirty="0" smtClean="0">
                <a:solidFill>
                  <a:srgbClr val="FFFFFF"/>
                </a:solidFill>
                <a:latin typeface="Arial"/>
                <a:cs typeface="Arial"/>
              </a:rPr>
              <a:t>Mz.</a:t>
            </a:r>
            <a:r>
              <a:rPr sz="1000" spc="-21" dirty="0" smtClean="0">
                <a:solidFill>
                  <a:srgbClr val="FFFFFF"/>
                </a:solidFill>
                <a:latin typeface="Arial"/>
                <a:cs typeface="Arial"/>
              </a:rPr>
              <a:t> </a:t>
            </a:r>
            <a:r>
              <a:rPr sz="1000" spc="-72" dirty="0" smtClean="0">
                <a:solidFill>
                  <a:srgbClr val="FFFFFF"/>
                </a:solidFill>
                <a:latin typeface="Arial"/>
                <a:cs typeface="Arial"/>
              </a:rPr>
              <a:t>H</a:t>
            </a:r>
            <a:r>
              <a:rPr sz="1000" spc="-48" dirty="0" smtClean="0">
                <a:solidFill>
                  <a:srgbClr val="FFFFFF"/>
                </a:solidFill>
                <a:latin typeface="Arial"/>
                <a:cs typeface="Arial"/>
              </a:rPr>
              <a:t> </a:t>
            </a:r>
            <a:r>
              <a:rPr sz="1000" spc="-71" dirty="0" smtClean="0">
                <a:solidFill>
                  <a:srgbClr val="FFFFFF"/>
                </a:solidFill>
                <a:latin typeface="Arial"/>
                <a:cs typeface="Arial"/>
              </a:rPr>
              <a:t>L</a:t>
            </a:r>
            <a:r>
              <a:rPr sz="1000" spc="67" dirty="0" smtClean="0">
                <a:solidFill>
                  <a:srgbClr val="FFFFFF"/>
                </a:solidFill>
                <a:latin typeface="Arial"/>
                <a:cs typeface="Arial"/>
              </a:rPr>
              <a:t>t</a:t>
            </a:r>
            <a:r>
              <a:rPr sz="1000" spc="-33" dirty="0" smtClean="0">
                <a:solidFill>
                  <a:srgbClr val="FFFFFF"/>
                </a:solidFill>
                <a:latin typeface="Arial"/>
                <a:cs typeface="Arial"/>
              </a:rPr>
              <a:t>.8</a:t>
            </a:r>
            <a:r>
              <a:rPr sz="1000" spc="-69" dirty="0" smtClean="0">
                <a:solidFill>
                  <a:srgbClr val="FFFFFF"/>
                </a:solidFill>
                <a:latin typeface="Arial"/>
                <a:cs typeface="Arial"/>
              </a:rPr>
              <a:t> </a:t>
            </a:r>
            <a:r>
              <a:rPr sz="1000" spc="-21" dirty="0" smtClean="0">
                <a:solidFill>
                  <a:srgbClr val="FFFFFF"/>
                </a:solidFill>
                <a:latin typeface="Arial"/>
                <a:cs typeface="Arial"/>
              </a:rPr>
              <a:t>Ur</a:t>
            </a:r>
            <a:r>
              <a:rPr sz="1000" spc="-50" dirty="0" smtClean="0">
                <a:solidFill>
                  <a:srgbClr val="FFFFFF"/>
                </a:solidFill>
                <a:latin typeface="Arial"/>
                <a:cs typeface="Arial"/>
              </a:rPr>
              <a:t>b</a:t>
            </a:r>
            <a:r>
              <a:rPr sz="1000" spc="-11" dirty="0" smtClean="0">
                <a:solidFill>
                  <a:srgbClr val="FFFFFF"/>
                </a:solidFill>
                <a:latin typeface="Arial"/>
                <a:cs typeface="Arial"/>
              </a:rPr>
              <a:t>.</a:t>
            </a:r>
            <a:r>
              <a:rPr sz="1000" spc="-56" dirty="0" smtClean="0">
                <a:solidFill>
                  <a:srgbClr val="FFFFFF"/>
                </a:solidFill>
                <a:latin typeface="Arial"/>
                <a:cs typeface="Arial"/>
              </a:rPr>
              <a:t> </a:t>
            </a:r>
            <a:r>
              <a:rPr sz="1000" spc="-158" dirty="0" smtClean="0">
                <a:solidFill>
                  <a:srgbClr val="FFFFFF"/>
                </a:solidFill>
                <a:latin typeface="Arial"/>
                <a:cs typeface="Arial"/>
              </a:rPr>
              <a:t>S</a:t>
            </a:r>
            <a:r>
              <a:rPr sz="1000" spc="0" dirty="0" smtClean="0">
                <a:solidFill>
                  <a:srgbClr val="FFFFFF"/>
                </a:solidFill>
                <a:latin typeface="Arial"/>
                <a:cs typeface="Arial"/>
              </a:rPr>
              <a:t>han</a:t>
            </a:r>
            <a:r>
              <a:rPr sz="1000" spc="-4" dirty="0" smtClean="0">
                <a:solidFill>
                  <a:srgbClr val="FFFFFF"/>
                </a:solidFill>
                <a:latin typeface="Arial"/>
                <a:cs typeface="Arial"/>
              </a:rPr>
              <a:t>g</a:t>
            </a:r>
            <a:r>
              <a:rPr sz="1000" spc="-15" dirty="0" smtClean="0">
                <a:solidFill>
                  <a:srgbClr val="FFFFFF"/>
                </a:solidFill>
                <a:latin typeface="Arial"/>
                <a:cs typeface="Arial"/>
              </a:rPr>
              <a:t>ri-La</a:t>
            </a:r>
            <a:r>
              <a:rPr sz="1000" spc="-69" dirty="0" smtClean="0">
                <a:solidFill>
                  <a:srgbClr val="FFFFFF"/>
                </a:solidFill>
                <a:latin typeface="Arial"/>
                <a:cs typeface="Arial"/>
              </a:rPr>
              <a:t> </a:t>
            </a:r>
            <a:r>
              <a:rPr sz="1000" spc="-123" dirty="0" smtClean="0">
                <a:solidFill>
                  <a:srgbClr val="FFFFFF"/>
                </a:solidFill>
                <a:latin typeface="Arial"/>
                <a:cs typeface="Arial"/>
              </a:rPr>
              <a:t>P</a:t>
            </a:r>
            <a:r>
              <a:rPr sz="1000" spc="-5" dirty="0" smtClean="0">
                <a:solidFill>
                  <a:srgbClr val="FFFFFF"/>
                </a:solidFill>
                <a:latin typeface="Arial"/>
                <a:cs typeface="Arial"/>
              </a:rPr>
              <a:t>ue</a:t>
            </a:r>
            <a:r>
              <a:rPr sz="1000" spc="-10" dirty="0" smtClean="0">
                <a:solidFill>
                  <a:srgbClr val="FFFFFF"/>
                </a:solidFill>
                <a:latin typeface="Arial"/>
                <a:cs typeface="Arial"/>
              </a:rPr>
              <a:t>n</a:t>
            </a:r>
            <a:r>
              <a:rPr sz="1000" spc="67" dirty="0" smtClean="0">
                <a:solidFill>
                  <a:srgbClr val="FFFFFF"/>
                </a:solidFill>
                <a:latin typeface="Arial"/>
                <a:cs typeface="Arial"/>
              </a:rPr>
              <a:t>t</a:t>
            </a:r>
            <a:r>
              <a:rPr sz="1000" spc="-44" dirty="0" smtClean="0">
                <a:solidFill>
                  <a:srgbClr val="FFFFFF"/>
                </a:solidFill>
                <a:latin typeface="Arial"/>
                <a:cs typeface="Arial"/>
              </a:rPr>
              <a:t>e</a:t>
            </a:r>
            <a:r>
              <a:rPr sz="1000" spc="-69" dirty="0" smtClean="0">
                <a:solidFill>
                  <a:srgbClr val="FFFFFF"/>
                </a:solidFill>
                <a:latin typeface="Arial"/>
                <a:cs typeface="Arial"/>
              </a:rPr>
              <a:t> </a:t>
            </a:r>
            <a:r>
              <a:rPr sz="1000" spc="-42" dirty="0" smtClean="0">
                <a:solidFill>
                  <a:srgbClr val="FFFFFF"/>
                </a:solidFill>
                <a:latin typeface="Arial"/>
                <a:cs typeface="Arial"/>
              </a:rPr>
              <a:t>P</a:t>
            </a:r>
            <a:r>
              <a:rPr sz="1000" spc="-22" dirty="0" smtClean="0">
                <a:solidFill>
                  <a:srgbClr val="FFFFFF"/>
                </a:solidFill>
                <a:latin typeface="Arial"/>
                <a:cs typeface="Arial"/>
              </a:rPr>
              <a:t>ied</a:t>
            </a:r>
            <a:r>
              <a:rPr sz="1000" spc="-25" dirty="0" smtClean="0">
                <a:solidFill>
                  <a:srgbClr val="FFFFFF"/>
                </a:solidFill>
                <a:latin typeface="Arial"/>
                <a:cs typeface="Arial"/>
              </a:rPr>
              <a:t>r</a:t>
            </a:r>
            <a:r>
              <a:rPr sz="1000" spc="-27" dirty="0" smtClean="0">
                <a:solidFill>
                  <a:srgbClr val="FFFFFF"/>
                </a:solidFill>
                <a:latin typeface="Arial"/>
                <a:cs typeface="Arial"/>
              </a:rPr>
              <a:t>a</a:t>
            </a:r>
            <a:r>
              <a:rPr sz="1000" spc="-56" dirty="0" smtClean="0">
                <a:solidFill>
                  <a:srgbClr val="FFFFFF"/>
                </a:solidFill>
                <a:latin typeface="Arial"/>
                <a:cs typeface="Arial"/>
              </a:rPr>
              <a:t> </a:t>
            </a:r>
            <a:r>
              <a:rPr sz="1000" spc="-25" dirty="0" smtClean="0">
                <a:solidFill>
                  <a:srgbClr val="FFFFFF"/>
                </a:solidFill>
                <a:latin typeface="Arial"/>
                <a:cs typeface="Arial"/>
              </a:rPr>
              <a:t>Lima-</a:t>
            </a:r>
            <a:r>
              <a:rPr sz="1000" spc="-44" dirty="0" smtClean="0">
                <a:solidFill>
                  <a:srgbClr val="FFFFFF"/>
                </a:solidFill>
                <a:latin typeface="Arial"/>
                <a:cs typeface="Arial"/>
              </a:rPr>
              <a:t> </a:t>
            </a:r>
            <a:r>
              <a:rPr sz="1000" spc="-138" dirty="0" smtClean="0">
                <a:solidFill>
                  <a:srgbClr val="FFFFFF"/>
                </a:solidFill>
                <a:latin typeface="Arial"/>
                <a:cs typeface="Arial"/>
              </a:rPr>
              <a:t>P</a:t>
            </a:r>
            <a:r>
              <a:rPr sz="1000" spc="-4" dirty="0" smtClean="0">
                <a:solidFill>
                  <a:srgbClr val="FFFFFF"/>
                </a:solidFill>
                <a:latin typeface="Arial"/>
                <a:cs typeface="Arial"/>
              </a:rPr>
              <a:t>erú</a:t>
            </a:r>
            <a:endParaRPr sz="1000" dirty="0">
              <a:latin typeface="Arial"/>
              <a:cs typeface="Arial"/>
            </a:endParaRPr>
          </a:p>
          <a:p>
            <a:pPr marL="12700">
              <a:lnSpc>
                <a:spcPct val="95825"/>
              </a:lnSpc>
            </a:pPr>
            <a:r>
              <a:rPr sz="1000" spc="-101" dirty="0" smtClean="0">
                <a:solidFill>
                  <a:srgbClr val="FFFFFF"/>
                </a:solidFill>
                <a:latin typeface="Arial"/>
                <a:cs typeface="Arial"/>
              </a:rPr>
              <a:t>T</a:t>
            </a:r>
            <a:r>
              <a:rPr sz="1000" spc="-22" dirty="0" smtClean="0">
                <a:solidFill>
                  <a:srgbClr val="FFFFFF"/>
                </a:solidFill>
                <a:latin typeface="Arial"/>
                <a:cs typeface="Arial"/>
              </a:rPr>
              <a:t>elé</a:t>
            </a:r>
            <a:r>
              <a:rPr sz="1000" spc="-23" dirty="0" smtClean="0">
                <a:solidFill>
                  <a:srgbClr val="FFFFFF"/>
                </a:solidFill>
                <a:latin typeface="Arial"/>
                <a:cs typeface="Arial"/>
              </a:rPr>
              <a:t>f</a:t>
            </a:r>
            <a:r>
              <a:rPr sz="1000" spc="-24" dirty="0" smtClean="0">
                <a:solidFill>
                  <a:srgbClr val="FFFFFF"/>
                </a:solidFill>
                <a:latin typeface="Arial"/>
                <a:cs typeface="Arial"/>
              </a:rPr>
              <a:t>onos:</a:t>
            </a:r>
            <a:r>
              <a:rPr sz="1000" spc="-46" dirty="0" smtClean="0">
                <a:solidFill>
                  <a:srgbClr val="FFFFFF"/>
                </a:solidFill>
                <a:latin typeface="Arial"/>
                <a:cs typeface="Arial"/>
              </a:rPr>
              <a:t> </a:t>
            </a:r>
            <a:r>
              <a:rPr sz="1000" spc="-26" dirty="0" smtClean="0">
                <a:solidFill>
                  <a:srgbClr val="FFFFFF"/>
                </a:solidFill>
                <a:latin typeface="Arial"/>
                <a:cs typeface="Arial"/>
              </a:rPr>
              <a:t>551-1055</a:t>
            </a:r>
            <a:r>
              <a:rPr sz="1000" spc="-27"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551-1212</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551-2052</a:t>
            </a:r>
            <a:r>
              <a:rPr sz="1000" spc="-69" dirty="0" smtClean="0">
                <a:solidFill>
                  <a:srgbClr val="FFFFFF"/>
                </a:solidFill>
                <a:latin typeface="Arial"/>
                <a:cs typeface="Arial"/>
              </a:rPr>
              <a:t> </a:t>
            </a:r>
            <a:r>
              <a:rPr sz="1000" spc="-86" dirty="0" smtClean="0">
                <a:solidFill>
                  <a:srgbClr val="FFFFFF"/>
                </a:solidFill>
                <a:latin typeface="Arial"/>
                <a:cs typeface="Arial"/>
              </a:rPr>
              <a:t>R</a:t>
            </a:r>
            <a:r>
              <a:rPr sz="1000" spc="-93" dirty="0" smtClean="0">
                <a:solidFill>
                  <a:srgbClr val="FFFFFF"/>
                </a:solidFill>
                <a:latin typeface="Arial"/>
                <a:cs typeface="Arial"/>
              </a:rPr>
              <a:t>P</a:t>
            </a:r>
            <a:r>
              <a:rPr sz="1000" spc="-66" dirty="0" smtClean="0">
                <a:solidFill>
                  <a:srgbClr val="FFFFFF"/>
                </a:solidFill>
                <a:latin typeface="Arial"/>
                <a:cs typeface="Arial"/>
              </a:rPr>
              <a:t>M:</a:t>
            </a:r>
            <a:r>
              <a:rPr sz="1000" spc="-91" dirty="0" smtClean="0">
                <a:solidFill>
                  <a:srgbClr val="FFFFFF"/>
                </a:solidFill>
                <a:latin typeface="Arial"/>
                <a:cs typeface="Arial"/>
              </a:rPr>
              <a:t> </a:t>
            </a:r>
            <a:r>
              <a:rPr sz="1000" spc="-66" dirty="0" smtClean="0">
                <a:solidFill>
                  <a:srgbClr val="FFFFFF"/>
                </a:solidFill>
                <a:latin typeface="Arial"/>
                <a:cs typeface="Arial"/>
              </a:rPr>
              <a:t>#541338</a:t>
            </a:r>
            <a:r>
              <a:rPr sz="1000" spc="-33" dirty="0" smtClean="0">
                <a:solidFill>
                  <a:srgbClr val="FFFFFF"/>
                </a:solidFill>
                <a:latin typeface="Arial"/>
                <a:cs typeface="Arial"/>
              </a:rPr>
              <a:t> </a:t>
            </a:r>
            <a:r>
              <a:rPr sz="1000" spc="-3"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2" dirty="0" smtClean="0">
                <a:solidFill>
                  <a:srgbClr val="FFFFFF"/>
                </a:solidFill>
                <a:latin typeface="Arial"/>
                <a:cs typeface="Arial"/>
              </a:rPr>
              <a:t>#541339</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#558887</a:t>
            </a:r>
            <a:endParaRPr sz="1000" dirty="0">
              <a:latin typeface="Arial"/>
              <a:cs typeface="Arial"/>
            </a:endParaRPr>
          </a:p>
          <a:p>
            <a:pPr marL="12700" marR="19050">
              <a:lnSpc>
                <a:spcPct val="95825"/>
              </a:lnSpc>
              <a:spcBef>
                <a:spcPts val="50"/>
              </a:spcBef>
            </a:pPr>
            <a:r>
              <a:rPr sz="1000" spc="-50" dirty="0" smtClean="0">
                <a:solidFill>
                  <a:srgbClr val="FFFFFF"/>
                </a:solidFill>
                <a:latin typeface="Arial"/>
                <a:cs typeface="Arial"/>
              </a:rPr>
              <a:t>N</a:t>
            </a:r>
            <a:r>
              <a:rPr sz="1000" spc="-48" dirty="0" smtClean="0">
                <a:solidFill>
                  <a:srgbClr val="FFFFFF"/>
                </a:solidFill>
                <a:latin typeface="Arial"/>
                <a:cs typeface="Arial"/>
              </a:rPr>
              <a:t>e</a:t>
            </a:r>
            <a:r>
              <a:rPr sz="1000" spc="4" dirty="0" smtClean="0">
                <a:solidFill>
                  <a:srgbClr val="FFFFFF"/>
                </a:solidFill>
                <a:latin typeface="Arial"/>
                <a:cs typeface="Arial"/>
              </a:rPr>
              <a:t>x</a:t>
            </a:r>
            <a:r>
              <a:rPr sz="1000" spc="67" dirty="0" smtClean="0">
                <a:solidFill>
                  <a:srgbClr val="FFFFFF"/>
                </a:solidFill>
                <a:latin typeface="Arial"/>
                <a:cs typeface="Arial"/>
              </a:rPr>
              <a:t>t</a:t>
            </a:r>
            <a:r>
              <a:rPr sz="1000" spc="-17" dirty="0" smtClean="0">
                <a:solidFill>
                  <a:srgbClr val="FFFFFF"/>
                </a:solidFill>
                <a:latin typeface="Arial"/>
                <a:cs typeface="Arial"/>
              </a:rPr>
              <a:t>el:</a:t>
            </a:r>
            <a:r>
              <a:rPr sz="1000" spc="-69" dirty="0" smtClean="0">
                <a:solidFill>
                  <a:srgbClr val="FFFFFF"/>
                </a:solidFill>
                <a:latin typeface="Arial"/>
                <a:cs typeface="Arial"/>
              </a:rPr>
              <a:t> </a:t>
            </a:r>
            <a:r>
              <a:rPr lang="es-ES" sz="1000" spc="-16" dirty="0" smtClean="0">
                <a:solidFill>
                  <a:srgbClr val="FFFFFF"/>
                </a:solidFill>
                <a:latin typeface="Arial"/>
                <a:cs typeface="Arial"/>
              </a:rPr>
              <a:t>404*9564 / 130*4219 </a:t>
            </a:r>
            <a:r>
              <a:rPr sz="1000" spc="-78" dirty="0" smtClean="0">
                <a:solidFill>
                  <a:srgbClr val="FFFFFF"/>
                </a:solidFill>
                <a:latin typeface="Arial"/>
                <a:cs typeface="Arial"/>
              </a:rPr>
              <a:t>C</a:t>
            </a:r>
            <a:r>
              <a:rPr sz="1000" spc="-31" dirty="0" smtClean="0">
                <a:solidFill>
                  <a:srgbClr val="FFFFFF"/>
                </a:solidFill>
                <a:latin typeface="Arial"/>
                <a:cs typeface="Arial"/>
              </a:rPr>
              <a:t>el:</a:t>
            </a:r>
            <a:r>
              <a:rPr sz="1000" spc="-101" dirty="0" smtClean="0">
                <a:solidFill>
                  <a:srgbClr val="FFFFFF"/>
                </a:solidFill>
                <a:latin typeface="Arial"/>
                <a:cs typeface="Arial"/>
              </a:rPr>
              <a:t> </a:t>
            </a:r>
            <a:r>
              <a:rPr sz="1000" spc="-50" dirty="0" smtClean="0">
                <a:solidFill>
                  <a:srgbClr val="FFFFFF"/>
                </a:solidFill>
                <a:latin typeface="Arial"/>
                <a:cs typeface="Arial"/>
              </a:rPr>
              <a:t>998039933</a:t>
            </a:r>
            <a:r>
              <a:rPr sz="1000" spc="180"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998039966</a:t>
            </a:r>
            <a:endParaRPr sz="1000" dirty="0">
              <a:latin typeface="Arial"/>
              <a:cs typeface="Arial"/>
            </a:endParaRPr>
          </a:p>
          <a:p>
            <a:pPr marL="12700" marR="19050">
              <a:lnSpc>
                <a:spcPct val="95825"/>
              </a:lnSpc>
              <a:spcBef>
                <a:spcPts val="50"/>
              </a:spcBef>
            </a:pPr>
            <a:r>
              <a:rPr sz="1000" spc="-39" dirty="0" smtClean="0">
                <a:solidFill>
                  <a:srgbClr val="FFFFFF"/>
                </a:solidFill>
                <a:latin typeface="Arial"/>
                <a:cs typeface="Arial"/>
              </a:rPr>
              <a:t>E-mail:</a:t>
            </a:r>
            <a:r>
              <a:rPr sz="1000" spc="23" dirty="0" smtClean="0">
                <a:solidFill>
                  <a:srgbClr val="FFFFFF"/>
                </a:solidFill>
                <a:latin typeface="Arial"/>
                <a:cs typeface="Arial"/>
              </a:rPr>
              <a:t> </a:t>
            </a:r>
            <a:r>
              <a:rPr sz="1000" spc="-45" dirty="0" smtClean="0">
                <a:solidFill>
                  <a:srgbClr val="FFFFFF"/>
                </a:solidFill>
                <a:latin typeface="Arial"/>
                <a:cs typeface="Arial"/>
                <a:hlinkClick r:id="rId5"/>
              </a:rPr>
              <a:t>fase@faset</a:t>
            </a:r>
            <a:r>
              <a:rPr sz="1000" spc="-38" dirty="0" smtClean="0">
                <a:solidFill>
                  <a:srgbClr val="FFFFFF"/>
                </a:solidFill>
                <a:latin typeface="Arial"/>
                <a:cs typeface="Arial"/>
                <a:hlinkClick r:id="rId5"/>
              </a:rPr>
              <a:t>r</a:t>
            </a:r>
            <a:r>
              <a:rPr sz="1000" spc="-41" dirty="0" smtClean="0">
                <a:solidFill>
                  <a:srgbClr val="FFFFFF"/>
                </a:solidFill>
                <a:latin typeface="Arial"/>
                <a:cs typeface="Arial"/>
                <a:hlinkClick r:id="rId5"/>
              </a:rPr>
              <a:t>on.</a:t>
            </a:r>
            <a:r>
              <a:rPr sz="1000" spc="-53" dirty="0" smtClean="0">
                <a:solidFill>
                  <a:srgbClr val="FFFFFF"/>
                </a:solidFill>
                <a:latin typeface="Arial"/>
                <a:cs typeface="Arial"/>
                <a:hlinkClick r:id="rId5"/>
              </a:rPr>
              <a:t>c</a:t>
            </a:r>
            <a:r>
              <a:rPr sz="1000" spc="-62" dirty="0" smtClean="0">
                <a:solidFill>
                  <a:srgbClr val="FFFFFF"/>
                </a:solidFill>
                <a:latin typeface="Arial"/>
                <a:cs typeface="Arial"/>
                <a:hlinkClick r:id="rId5"/>
              </a:rPr>
              <a:t>om</a:t>
            </a:r>
            <a:r>
              <a:rPr sz="1000" spc="215" dirty="0" smtClean="0">
                <a:solidFill>
                  <a:srgbClr val="FFFFFF"/>
                </a:solidFill>
                <a:latin typeface="Arial"/>
                <a:cs typeface="Arial"/>
                <a:hlinkClick r:id="rId5"/>
              </a:rPr>
              <a:t> </a:t>
            </a:r>
            <a:r>
              <a:rPr sz="1000" spc="-25" dirty="0" smtClean="0">
                <a:solidFill>
                  <a:srgbClr val="FFFFFF"/>
                </a:solidFill>
                <a:latin typeface="Arial"/>
                <a:cs typeface="Arial"/>
              </a:rPr>
              <a:t>;</a:t>
            </a:r>
            <a:r>
              <a:rPr sz="1000" spc="-89" dirty="0" smtClean="0">
                <a:solidFill>
                  <a:srgbClr val="FFFFFF"/>
                </a:solidFill>
                <a:latin typeface="Arial"/>
                <a:cs typeface="Arial"/>
              </a:rPr>
              <a:t> </a:t>
            </a:r>
            <a:r>
              <a:rPr sz="1000" spc="-14" dirty="0" smtClean="0">
                <a:solidFill>
                  <a:srgbClr val="FFFFFF"/>
                </a:solidFill>
                <a:latin typeface="Arial"/>
                <a:cs typeface="Arial"/>
                <a:hlinkClick r:id="rId6"/>
              </a:rPr>
              <a:t>v</a:t>
            </a:r>
            <a:r>
              <a:rPr sz="1000" spc="0" dirty="0" smtClean="0">
                <a:solidFill>
                  <a:srgbClr val="FFFFFF"/>
                </a:solidFill>
                <a:latin typeface="Arial"/>
                <a:cs typeface="Arial"/>
                <a:hlinkClick r:id="rId6"/>
              </a:rPr>
              <a:t>e</a:t>
            </a:r>
            <a:r>
              <a:rPr sz="1000" spc="-4" dirty="0" smtClean="0">
                <a:solidFill>
                  <a:srgbClr val="FFFFFF"/>
                </a:solidFill>
                <a:latin typeface="Arial"/>
                <a:cs typeface="Arial"/>
                <a:hlinkClick r:id="rId6"/>
              </a:rPr>
              <a:t>n</a:t>
            </a:r>
            <a:r>
              <a:rPr sz="1000" spc="0" dirty="0" smtClean="0">
                <a:solidFill>
                  <a:srgbClr val="FFFFFF"/>
                </a:solidFill>
                <a:latin typeface="Arial"/>
                <a:cs typeface="Arial"/>
                <a:hlinkClick r:id="rId6"/>
              </a:rPr>
              <a:t>tas@faset</a:t>
            </a:r>
            <a:r>
              <a:rPr sz="1000" spc="-9" dirty="0" smtClean="0">
                <a:solidFill>
                  <a:srgbClr val="FFFFFF"/>
                </a:solidFill>
                <a:latin typeface="Arial"/>
                <a:cs typeface="Arial"/>
                <a:hlinkClick r:id="rId6"/>
              </a:rPr>
              <a:t>r</a:t>
            </a:r>
            <a:r>
              <a:rPr sz="1000" spc="0" dirty="0" smtClean="0">
                <a:solidFill>
                  <a:srgbClr val="FFFFFF"/>
                </a:solidFill>
                <a:latin typeface="Arial"/>
                <a:cs typeface="Arial"/>
                <a:hlinkClick r:id="rId6"/>
              </a:rPr>
              <a:t>on.</a:t>
            </a:r>
            <a:r>
              <a:rPr sz="1000" spc="-9" dirty="0" smtClean="0">
                <a:solidFill>
                  <a:srgbClr val="FFFFFF"/>
                </a:solidFill>
                <a:latin typeface="Arial"/>
                <a:cs typeface="Arial"/>
                <a:hlinkClick r:id="rId6"/>
              </a:rPr>
              <a:t>c</a:t>
            </a:r>
            <a:r>
              <a:rPr sz="1000" spc="0" dirty="0" smtClean="0">
                <a:solidFill>
                  <a:srgbClr val="FFFFFF"/>
                </a:solidFill>
                <a:latin typeface="Arial"/>
                <a:cs typeface="Arial"/>
                <a:hlinkClick r:id="rId6"/>
              </a:rPr>
              <a:t>om</a:t>
            </a:r>
            <a:endParaRPr sz="1000" dirty="0">
              <a:latin typeface="Arial"/>
              <a:cs typeface="Arial"/>
            </a:endParaRPr>
          </a:p>
          <a:p>
            <a:pPr marL="12700" marR="19050">
              <a:lnSpc>
                <a:spcPct val="95825"/>
              </a:lnSpc>
              <a:spcBef>
                <a:spcPts val="50"/>
              </a:spcBef>
            </a:pPr>
            <a:r>
              <a:rPr sz="1000" b="1" i="1" spc="19" dirty="0" smtClean="0">
                <a:solidFill>
                  <a:srgbClr val="FFFFFF"/>
                </a:solidFill>
                <a:latin typeface="Arial"/>
                <a:cs typeface="Arial"/>
                <a:hlinkClick r:id="rId7"/>
              </a:rPr>
              <a:t>ww</a:t>
            </a:r>
            <a:r>
              <a:rPr sz="1000" b="1" i="1" spc="-44" dirty="0" smtClean="0">
                <a:solidFill>
                  <a:srgbClr val="FFFFFF"/>
                </a:solidFill>
                <a:latin typeface="Arial"/>
                <a:cs typeface="Arial"/>
                <a:hlinkClick r:id="rId7"/>
              </a:rPr>
              <a:t>w</a:t>
            </a:r>
            <a:r>
              <a:rPr sz="1000" b="1" i="1" spc="0" dirty="0" smtClean="0">
                <a:solidFill>
                  <a:srgbClr val="FFFFFF"/>
                </a:solidFill>
                <a:latin typeface="Arial"/>
                <a:cs typeface="Arial"/>
                <a:hlinkClick r:id="rId7"/>
              </a:rPr>
              <a:t>.</a:t>
            </a:r>
            <a:r>
              <a:rPr sz="1000" b="1" i="1" spc="-9" dirty="0" smtClean="0">
                <a:solidFill>
                  <a:srgbClr val="FFFFFF"/>
                </a:solidFill>
                <a:latin typeface="Arial"/>
                <a:cs typeface="Arial"/>
                <a:hlinkClick r:id="rId7"/>
              </a:rPr>
              <a:t>f</a:t>
            </a:r>
            <a:r>
              <a:rPr sz="1000" b="1" i="1" spc="0" dirty="0" smtClean="0">
                <a:solidFill>
                  <a:srgbClr val="FFFFFF"/>
                </a:solidFill>
                <a:latin typeface="Arial"/>
                <a:cs typeface="Arial"/>
                <a:hlinkClick r:id="rId7"/>
              </a:rPr>
              <a:t>asetron.</a:t>
            </a:r>
            <a:r>
              <a:rPr sz="1000" b="1" i="1" spc="-9" dirty="0" smtClean="0">
                <a:solidFill>
                  <a:srgbClr val="FFFFFF"/>
                </a:solidFill>
                <a:latin typeface="Arial"/>
                <a:cs typeface="Arial"/>
                <a:hlinkClick r:id="rId7"/>
              </a:rPr>
              <a:t>c</a:t>
            </a:r>
            <a:r>
              <a:rPr sz="1000" b="1" i="1" spc="0" dirty="0" smtClean="0">
                <a:solidFill>
                  <a:srgbClr val="FFFFFF"/>
                </a:solidFill>
                <a:latin typeface="Arial"/>
                <a:cs typeface="Arial"/>
                <a:hlinkClick r:id="rId7"/>
              </a:rPr>
              <a:t>om</a:t>
            </a:r>
            <a:endParaRPr sz="1000" dirty="0">
              <a:latin typeface="Arial"/>
              <a:cs typeface="Arial"/>
            </a:endParaRPr>
          </a:p>
        </p:txBody>
      </p:sp>
      <p:sp>
        <p:nvSpPr>
          <p:cNvPr id="33" name="object 9">
            <a:hlinkClick r:id="rId8"/>
          </p:cNvPr>
          <p:cNvSpPr/>
          <p:nvPr/>
        </p:nvSpPr>
        <p:spPr>
          <a:xfrm>
            <a:off x="4699650" y="5855322"/>
            <a:ext cx="1622549" cy="675462"/>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36" name="object 8">
            <a:hlinkClick r:id="rId10"/>
          </p:cNvPr>
          <p:cNvSpPr/>
          <p:nvPr/>
        </p:nvSpPr>
        <p:spPr>
          <a:xfrm>
            <a:off x="7449480" y="6129744"/>
            <a:ext cx="627808" cy="562010"/>
          </a:xfrm>
          <a:prstGeom prst="rect">
            <a:avLst/>
          </a:prstGeom>
          <a:blipFill>
            <a:blip r:embed="rId11"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pic>
        <p:nvPicPr>
          <p:cNvPr id="37" name="Picture 10" descr="http://ztona.org/wp-content/uploads/2_facebook_logo.jpg">
            <a:hlinkClick r:id="rId8"/>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6736886" y="6129744"/>
            <a:ext cx="578314" cy="582202"/>
          </a:xfrm>
          <a:prstGeom prst="roundRect">
            <a:avLst/>
          </a:prstGeom>
          <a:noFill/>
          <a:extLst>
            <a:ext uri="{909E8E84-426E-40DD-AFC4-6F175D3DCCD1}">
              <a14:hiddenFill xmlns:a14="http://schemas.microsoft.com/office/drawing/2010/main">
                <a:solidFill>
                  <a:srgbClr val="FFFFFF"/>
                </a:solidFill>
              </a14:hiddenFill>
            </a:ext>
          </a:extLst>
        </p:spPr>
      </p:pic>
      <p:sp>
        <p:nvSpPr>
          <p:cNvPr id="23" name="22 Rectángulo"/>
          <p:cNvSpPr/>
          <p:nvPr/>
        </p:nvSpPr>
        <p:spPr>
          <a:xfrm>
            <a:off x="4419600" y="1981200"/>
            <a:ext cx="4340643" cy="1323439"/>
          </a:xfrm>
          <a:prstGeom prst="rect">
            <a:avLst/>
          </a:prstGeom>
        </p:spPr>
        <p:txBody>
          <a:bodyPr wrap="square">
            <a:spAutoFit/>
          </a:bodyPr>
          <a:lstStyle/>
          <a:p>
            <a:pPr algn="just"/>
            <a:r>
              <a:rPr lang="es-ES" sz="2000" spc="-89" dirty="0" smtClean="0">
                <a:solidFill>
                  <a:srgbClr val="FFFFFF"/>
                </a:solidFill>
                <a:cs typeface="Arial"/>
              </a:rPr>
              <a:t>T</a:t>
            </a:r>
            <a:r>
              <a:rPr lang="es-ES" sz="2000" spc="-19" dirty="0" smtClean="0">
                <a:solidFill>
                  <a:srgbClr val="FFFFFF"/>
                </a:solidFill>
                <a:cs typeface="Arial"/>
              </a:rPr>
              <a:t>r</a:t>
            </a:r>
            <a:r>
              <a:rPr lang="es-ES" sz="2000" dirty="0" smtClean="0">
                <a:solidFill>
                  <a:srgbClr val="FFFFFF"/>
                </a:solidFill>
                <a:cs typeface="Arial"/>
              </a:rPr>
              <a:t>ans</a:t>
            </a:r>
            <a:r>
              <a:rPr lang="es-ES" sz="2000" spc="-14" dirty="0" smtClean="0">
                <a:solidFill>
                  <a:srgbClr val="FFFFFF"/>
                </a:solidFill>
                <a:cs typeface="Arial"/>
              </a:rPr>
              <a:t>f</a:t>
            </a:r>
            <a:r>
              <a:rPr lang="es-ES" sz="2000" dirty="0" smtClean="0">
                <a:solidFill>
                  <a:srgbClr val="FFFFFF"/>
                </a:solidFill>
                <a:cs typeface="Arial"/>
              </a:rPr>
              <a:t>ormadores integrados de Medida de Tensión y corriente sumergido en aceite Dieléctrico , Trifásicos y Monofásicos.</a:t>
            </a:r>
            <a:endParaRPr lang="es-ES" dirty="0"/>
          </a:p>
        </p:txBody>
      </p:sp>
      <p:pic>
        <p:nvPicPr>
          <p:cNvPr id="4" name="3 Imagen"/>
          <p:cNvPicPr>
            <a:picLocks noChangeAspect="1"/>
          </p:cNvPicPr>
          <p:nvPr/>
        </p:nvPicPr>
        <p:blipFill rotWithShape="1">
          <a:blip r:embed="rId13" cstate="print">
            <a:extLst>
              <a:ext uri="{28A0092B-C50C-407E-A947-70E740481C1C}">
                <a14:useLocalDpi xmlns:a14="http://schemas.microsoft.com/office/drawing/2010/main" val="0"/>
              </a:ext>
            </a:extLst>
          </a:blip>
          <a:srcRect l="26468" r="19903"/>
          <a:stretch/>
        </p:blipFill>
        <p:spPr>
          <a:xfrm>
            <a:off x="691579" y="1916218"/>
            <a:ext cx="3146056" cy="4027382"/>
          </a:xfrm>
          <a:prstGeom prst="rect">
            <a:avLst/>
          </a:prstGeom>
          <a:effectLst>
            <a:glow rad="228600">
              <a:schemeClr val="accent1">
                <a:satMod val="175000"/>
                <a:alpha val="40000"/>
              </a:schemeClr>
            </a:glow>
          </a:effectLst>
        </p:spPr>
      </p:pic>
      <p:sp>
        <p:nvSpPr>
          <p:cNvPr id="27" name="object 16"/>
          <p:cNvSpPr txBox="1"/>
          <p:nvPr/>
        </p:nvSpPr>
        <p:spPr>
          <a:xfrm>
            <a:off x="9525" y="1546899"/>
            <a:ext cx="9134475" cy="510501"/>
          </a:xfrm>
          <a:prstGeom prst="rect">
            <a:avLst/>
          </a:prstGeom>
        </p:spPr>
        <p:txBody>
          <a:bodyPr wrap="square" lIns="0" tIns="0" rIns="0" bIns="0" rtlCol="0">
            <a:noAutofit/>
          </a:bodyPr>
          <a:lstStyle/>
          <a:p>
            <a:pPr marL="19519" algn="ctr">
              <a:lnSpc>
                <a:spcPts val="3130"/>
              </a:lnSpc>
              <a:spcBef>
                <a:spcPts val="156"/>
              </a:spcBef>
            </a:pPr>
            <a:r>
              <a:rPr lang="es-ES" sz="3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a:rPr>
              <a:t>TRANSFORMADORES INTEGRADOS DE MEDIDA</a:t>
            </a:r>
            <a:endParaRPr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a:endParaRPr>
          </a:p>
        </p:txBody>
      </p:sp>
      <p:sp>
        <p:nvSpPr>
          <p:cNvPr id="28" name="object 4"/>
          <p:cNvSpPr/>
          <p:nvPr/>
        </p:nvSpPr>
        <p:spPr>
          <a:xfrm>
            <a:off x="0" y="590602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sp>
        <p:nvSpPr>
          <p:cNvPr id="29" name="object 4"/>
          <p:cNvSpPr/>
          <p:nvPr/>
        </p:nvSpPr>
        <p:spPr>
          <a:xfrm>
            <a:off x="0" y="198120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pic>
        <p:nvPicPr>
          <p:cNvPr id="17" name="16 Imagen">
            <a:hlinkClick r:id="rId7"/>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24827"/>
            <a:ext cx="5510923" cy="16250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8000">
        <p:split orient="vert"/>
      </p:transition>
    </mc:Choice>
    <mc:Fallback xmlns="">
      <p:transition spd="slow" advTm="8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3"/>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6" name="object 6"/>
          <p:cNvSpPr/>
          <p:nvPr/>
        </p:nvSpPr>
        <p:spPr>
          <a:xfrm>
            <a:off x="5867999" y="228326"/>
            <a:ext cx="3042000" cy="119034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14" name="object 14"/>
          <p:cNvSpPr txBox="1"/>
          <p:nvPr/>
        </p:nvSpPr>
        <p:spPr>
          <a:xfrm>
            <a:off x="159619" y="2133600"/>
            <a:ext cx="8750379" cy="1600200"/>
          </a:xfrm>
          <a:prstGeom prst="rect">
            <a:avLst/>
          </a:prstGeom>
        </p:spPr>
        <p:txBody>
          <a:bodyPr wrap="square" lIns="0" tIns="0" rIns="0" bIns="0" rtlCol="0">
            <a:noAutofit/>
          </a:bodyPr>
          <a:lstStyle/>
          <a:p>
            <a:pPr algn="just"/>
            <a:r>
              <a:rPr lang="es-ES" sz="2000" dirty="0" smtClean="0">
                <a:solidFill>
                  <a:schemeClr val="bg1"/>
                </a:solidFill>
              </a:rPr>
              <a:t>Los </a:t>
            </a:r>
            <a:r>
              <a:rPr lang="es-ES" sz="2000" dirty="0">
                <a:solidFill>
                  <a:schemeClr val="bg1"/>
                </a:solidFill>
              </a:rPr>
              <a:t>Transformadores de aislamiento </a:t>
            </a:r>
            <a:r>
              <a:rPr lang="es-ES" sz="2000" dirty="0" smtClean="0">
                <a:solidFill>
                  <a:schemeClr val="bg1"/>
                </a:solidFill>
              </a:rPr>
              <a:t>secos Factor K, </a:t>
            </a:r>
            <a:r>
              <a:rPr lang="es-ES" sz="2000" dirty="0">
                <a:solidFill>
                  <a:schemeClr val="bg1"/>
                </a:solidFill>
              </a:rPr>
              <a:t>introducen varias mejoras importantes en su diseño, que </a:t>
            </a:r>
            <a:r>
              <a:rPr lang="es-ES" sz="2000" dirty="0" smtClean="0">
                <a:solidFill>
                  <a:schemeClr val="bg1"/>
                </a:solidFill>
              </a:rPr>
              <a:t>compensan </a:t>
            </a:r>
            <a:r>
              <a:rPr lang="es-ES" sz="2000" dirty="0">
                <a:solidFill>
                  <a:schemeClr val="bg1"/>
                </a:solidFill>
              </a:rPr>
              <a:t>el problema causado por cargas no lineales y la presencia de </a:t>
            </a:r>
            <a:r>
              <a:rPr lang="es-ES" sz="2000" dirty="0" smtClean="0">
                <a:solidFill>
                  <a:schemeClr val="bg1"/>
                </a:solidFill>
              </a:rPr>
              <a:t>armónicos</a:t>
            </a:r>
            <a:r>
              <a:rPr lang="es-ES" sz="2000" dirty="0">
                <a:solidFill>
                  <a:schemeClr val="bg1"/>
                </a:solidFill>
              </a:rPr>
              <a:t>. Estos transformadores están construidos para tolerar el efecto de corrientes </a:t>
            </a:r>
            <a:r>
              <a:rPr lang="es-ES" sz="2000" dirty="0" smtClean="0">
                <a:solidFill>
                  <a:schemeClr val="bg1"/>
                </a:solidFill>
              </a:rPr>
              <a:t>armónicos </a:t>
            </a:r>
            <a:r>
              <a:rPr lang="es-ES" sz="2000" dirty="0">
                <a:solidFill>
                  <a:schemeClr val="bg1"/>
                </a:solidFill>
              </a:rPr>
              <a:t>sin </a:t>
            </a:r>
            <a:r>
              <a:rPr lang="es-ES" sz="2000" dirty="0" smtClean="0">
                <a:solidFill>
                  <a:schemeClr val="bg1"/>
                </a:solidFill>
              </a:rPr>
              <a:t>exceder </a:t>
            </a:r>
            <a:r>
              <a:rPr lang="es-ES" sz="2000" dirty="0">
                <a:solidFill>
                  <a:schemeClr val="bg1"/>
                </a:solidFill>
              </a:rPr>
              <a:t>el límite de temperatura del sistema de aislamiento. </a:t>
            </a:r>
            <a:endParaRPr sz="2000" dirty="0">
              <a:solidFill>
                <a:schemeClr val="bg1"/>
              </a:solidFill>
            </a:endParaRPr>
          </a:p>
        </p:txBody>
      </p:sp>
      <p:sp>
        <p:nvSpPr>
          <p:cNvPr id="15" name="object 15"/>
          <p:cNvSpPr txBox="1"/>
          <p:nvPr/>
        </p:nvSpPr>
        <p:spPr>
          <a:xfrm>
            <a:off x="257299" y="6029907"/>
            <a:ext cx="4327868" cy="761684"/>
          </a:xfrm>
          <a:prstGeom prst="rect">
            <a:avLst/>
          </a:prstGeom>
        </p:spPr>
        <p:txBody>
          <a:bodyPr wrap="square" lIns="0" tIns="0" rIns="0" bIns="0" rtlCol="0">
            <a:noAutofit/>
          </a:bodyPr>
          <a:lstStyle/>
          <a:p>
            <a:pPr marL="12700" marR="19050">
              <a:lnSpc>
                <a:spcPts val="1105"/>
              </a:lnSpc>
              <a:spcBef>
                <a:spcPts val="55"/>
              </a:spcBef>
            </a:pPr>
            <a:r>
              <a:rPr sz="1000" spc="-81" dirty="0" smtClean="0">
                <a:solidFill>
                  <a:srgbClr val="FFFFFF"/>
                </a:solidFill>
                <a:latin typeface="Arial"/>
                <a:cs typeface="Arial"/>
              </a:rPr>
              <a:t>C</a:t>
            </a:r>
            <a:r>
              <a:rPr sz="1000" spc="-38" dirty="0" smtClean="0">
                <a:solidFill>
                  <a:srgbClr val="FFFFFF"/>
                </a:solidFill>
                <a:latin typeface="Arial"/>
                <a:cs typeface="Arial"/>
              </a:rPr>
              <a:t>alle</a:t>
            </a:r>
            <a:r>
              <a:rPr sz="1000" spc="-11" dirty="0" smtClean="0">
                <a:solidFill>
                  <a:srgbClr val="FFFFFF"/>
                </a:solidFill>
                <a:latin typeface="Arial"/>
                <a:cs typeface="Arial"/>
              </a:rPr>
              <a:t> </a:t>
            </a:r>
            <a:r>
              <a:rPr sz="1000" spc="-42" dirty="0" smtClean="0">
                <a:solidFill>
                  <a:srgbClr val="FFFFFF"/>
                </a:solidFill>
                <a:latin typeface="Arial"/>
                <a:cs typeface="Arial"/>
              </a:rPr>
              <a:t>los</a:t>
            </a:r>
            <a:r>
              <a:rPr sz="1000" spc="6" dirty="0" smtClean="0">
                <a:solidFill>
                  <a:srgbClr val="FFFFFF"/>
                </a:solidFill>
                <a:latin typeface="Arial"/>
                <a:cs typeface="Arial"/>
              </a:rPr>
              <a:t> </a:t>
            </a:r>
            <a:r>
              <a:rPr sz="1000" spc="-67" dirty="0" smtClean="0">
                <a:solidFill>
                  <a:srgbClr val="FFFFFF"/>
                </a:solidFill>
                <a:latin typeface="Arial"/>
                <a:cs typeface="Arial"/>
              </a:rPr>
              <a:t>R</a:t>
            </a:r>
            <a:r>
              <a:rPr sz="1000" spc="-48" dirty="0" smtClean="0">
                <a:solidFill>
                  <a:srgbClr val="FFFFFF"/>
                </a:solidFill>
                <a:latin typeface="Arial"/>
                <a:cs typeface="Arial"/>
              </a:rPr>
              <a:t>osales</a:t>
            </a:r>
            <a:r>
              <a:rPr sz="1000" spc="-98" dirty="0" smtClean="0">
                <a:solidFill>
                  <a:srgbClr val="FFFFFF"/>
                </a:solidFill>
                <a:latin typeface="Arial"/>
                <a:cs typeface="Arial"/>
              </a:rPr>
              <a:t> </a:t>
            </a:r>
            <a:r>
              <a:rPr sz="1000" spc="-53" dirty="0" smtClean="0">
                <a:solidFill>
                  <a:srgbClr val="FFFFFF"/>
                </a:solidFill>
                <a:latin typeface="Arial"/>
                <a:cs typeface="Arial"/>
              </a:rPr>
              <a:t>Mz.</a:t>
            </a:r>
            <a:r>
              <a:rPr sz="1000" spc="-21" dirty="0" smtClean="0">
                <a:solidFill>
                  <a:srgbClr val="FFFFFF"/>
                </a:solidFill>
                <a:latin typeface="Arial"/>
                <a:cs typeface="Arial"/>
              </a:rPr>
              <a:t> </a:t>
            </a:r>
            <a:r>
              <a:rPr sz="1000" spc="-72" dirty="0" smtClean="0">
                <a:solidFill>
                  <a:srgbClr val="FFFFFF"/>
                </a:solidFill>
                <a:latin typeface="Arial"/>
                <a:cs typeface="Arial"/>
              </a:rPr>
              <a:t>H</a:t>
            </a:r>
            <a:r>
              <a:rPr sz="1000" spc="-48" dirty="0" smtClean="0">
                <a:solidFill>
                  <a:srgbClr val="FFFFFF"/>
                </a:solidFill>
                <a:latin typeface="Arial"/>
                <a:cs typeface="Arial"/>
              </a:rPr>
              <a:t> </a:t>
            </a:r>
            <a:r>
              <a:rPr sz="1000" spc="-71" dirty="0" smtClean="0">
                <a:solidFill>
                  <a:srgbClr val="FFFFFF"/>
                </a:solidFill>
                <a:latin typeface="Arial"/>
                <a:cs typeface="Arial"/>
              </a:rPr>
              <a:t>L</a:t>
            </a:r>
            <a:r>
              <a:rPr sz="1000" spc="67" dirty="0" smtClean="0">
                <a:solidFill>
                  <a:srgbClr val="FFFFFF"/>
                </a:solidFill>
                <a:latin typeface="Arial"/>
                <a:cs typeface="Arial"/>
              </a:rPr>
              <a:t>t</a:t>
            </a:r>
            <a:r>
              <a:rPr sz="1000" spc="-33" dirty="0" smtClean="0">
                <a:solidFill>
                  <a:srgbClr val="FFFFFF"/>
                </a:solidFill>
                <a:latin typeface="Arial"/>
                <a:cs typeface="Arial"/>
              </a:rPr>
              <a:t>.8</a:t>
            </a:r>
            <a:r>
              <a:rPr sz="1000" spc="-69" dirty="0" smtClean="0">
                <a:solidFill>
                  <a:srgbClr val="FFFFFF"/>
                </a:solidFill>
                <a:latin typeface="Arial"/>
                <a:cs typeface="Arial"/>
              </a:rPr>
              <a:t> </a:t>
            </a:r>
            <a:r>
              <a:rPr sz="1000" spc="-21" dirty="0" smtClean="0">
                <a:solidFill>
                  <a:srgbClr val="FFFFFF"/>
                </a:solidFill>
                <a:latin typeface="Arial"/>
                <a:cs typeface="Arial"/>
              </a:rPr>
              <a:t>Ur</a:t>
            </a:r>
            <a:r>
              <a:rPr sz="1000" spc="-50" dirty="0" smtClean="0">
                <a:solidFill>
                  <a:srgbClr val="FFFFFF"/>
                </a:solidFill>
                <a:latin typeface="Arial"/>
                <a:cs typeface="Arial"/>
              </a:rPr>
              <a:t>b</a:t>
            </a:r>
            <a:r>
              <a:rPr sz="1000" spc="-11" dirty="0" smtClean="0">
                <a:solidFill>
                  <a:srgbClr val="FFFFFF"/>
                </a:solidFill>
                <a:latin typeface="Arial"/>
                <a:cs typeface="Arial"/>
              </a:rPr>
              <a:t>.</a:t>
            </a:r>
            <a:r>
              <a:rPr sz="1000" spc="-56" dirty="0" smtClean="0">
                <a:solidFill>
                  <a:srgbClr val="FFFFFF"/>
                </a:solidFill>
                <a:latin typeface="Arial"/>
                <a:cs typeface="Arial"/>
              </a:rPr>
              <a:t> </a:t>
            </a:r>
            <a:r>
              <a:rPr sz="1000" spc="-158" dirty="0" smtClean="0">
                <a:solidFill>
                  <a:srgbClr val="FFFFFF"/>
                </a:solidFill>
                <a:latin typeface="Arial"/>
                <a:cs typeface="Arial"/>
              </a:rPr>
              <a:t>S</a:t>
            </a:r>
            <a:r>
              <a:rPr sz="1000" spc="0" dirty="0" smtClean="0">
                <a:solidFill>
                  <a:srgbClr val="FFFFFF"/>
                </a:solidFill>
                <a:latin typeface="Arial"/>
                <a:cs typeface="Arial"/>
              </a:rPr>
              <a:t>han</a:t>
            </a:r>
            <a:r>
              <a:rPr sz="1000" spc="-4" dirty="0" smtClean="0">
                <a:solidFill>
                  <a:srgbClr val="FFFFFF"/>
                </a:solidFill>
                <a:latin typeface="Arial"/>
                <a:cs typeface="Arial"/>
              </a:rPr>
              <a:t>g</a:t>
            </a:r>
            <a:r>
              <a:rPr sz="1000" spc="-15" dirty="0" smtClean="0">
                <a:solidFill>
                  <a:srgbClr val="FFFFFF"/>
                </a:solidFill>
                <a:latin typeface="Arial"/>
                <a:cs typeface="Arial"/>
              </a:rPr>
              <a:t>ri-La</a:t>
            </a:r>
            <a:r>
              <a:rPr sz="1000" spc="-69" dirty="0" smtClean="0">
                <a:solidFill>
                  <a:srgbClr val="FFFFFF"/>
                </a:solidFill>
                <a:latin typeface="Arial"/>
                <a:cs typeface="Arial"/>
              </a:rPr>
              <a:t> </a:t>
            </a:r>
            <a:r>
              <a:rPr sz="1000" spc="-123" dirty="0" smtClean="0">
                <a:solidFill>
                  <a:srgbClr val="FFFFFF"/>
                </a:solidFill>
                <a:latin typeface="Arial"/>
                <a:cs typeface="Arial"/>
              </a:rPr>
              <a:t>P</a:t>
            </a:r>
            <a:r>
              <a:rPr sz="1000" spc="-5" dirty="0" smtClean="0">
                <a:solidFill>
                  <a:srgbClr val="FFFFFF"/>
                </a:solidFill>
                <a:latin typeface="Arial"/>
                <a:cs typeface="Arial"/>
              </a:rPr>
              <a:t>ue</a:t>
            </a:r>
            <a:r>
              <a:rPr sz="1000" spc="-10" dirty="0" smtClean="0">
                <a:solidFill>
                  <a:srgbClr val="FFFFFF"/>
                </a:solidFill>
                <a:latin typeface="Arial"/>
                <a:cs typeface="Arial"/>
              </a:rPr>
              <a:t>n</a:t>
            </a:r>
            <a:r>
              <a:rPr sz="1000" spc="67" dirty="0" smtClean="0">
                <a:solidFill>
                  <a:srgbClr val="FFFFFF"/>
                </a:solidFill>
                <a:latin typeface="Arial"/>
                <a:cs typeface="Arial"/>
              </a:rPr>
              <a:t>t</a:t>
            </a:r>
            <a:r>
              <a:rPr sz="1000" spc="-44" dirty="0" smtClean="0">
                <a:solidFill>
                  <a:srgbClr val="FFFFFF"/>
                </a:solidFill>
                <a:latin typeface="Arial"/>
                <a:cs typeface="Arial"/>
              </a:rPr>
              <a:t>e</a:t>
            </a:r>
            <a:r>
              <a:rPr sz="1000" spc="-69" dirty="0" smtClean="0">
                <a:solidFill>
                  <a:srgbClr val="FFFFFF"/>
                </a:solidFill>
                <a:latin typeface="Arial"/>
                <a:cs typeface="Arial"/>
              </a:rPr>
              <a:t> </a:t>
            </a:r>
            <a:r>
              <a:rPr sz="1000" spc="-42" dirty="0" smtClean="0">
                <a:solidFill>
                  <a:srgbClr val="FFFFFF"/>
                </a:solidFill>
                <a:latin typeface="Arial"/>
                <a:cs typeface="Arial"/>
              </a:rPr>
              <a:t>P</a:t>
            </a:r>
            <a:r>
              <a:rPr sz="1000" spc="-22" dirty="0" smtClean="0">
                <a:solidFill>
                  <a:srgbClr val="FFFFFF"/>
                </a:solidFill>
                <a:latin typeface="Arial"/>
                <a:cs typeface="Arial"/>
              </a:rPr>
              <a:t>ied</a:t>
            </a:r>
            <a:r>
              <a:rPr sz="1000" spc="-25" dirty="0" smtClean="0">
                <a:solidFill>
                  <a:srgbClr val="FFFFFF"/>
                </a:solidFill>
                <a:latin typeface="Arial"/>
                <a:cs typeface="Arial"/>
              </a:rPr>
              <a:t>r</a:t>
            </a:r>
            <a:r>
              <a:rPr sz="1000" spc="-27" dirty="0" smtClean="0">
                <a:solidFill>
                  <a:srgbClr val="FFFFFF"/>
                </a:solidFill>
                <a:latin typeface="Arial"/>
                <a:cs typeface="Arial"/>
              </a:rPr>
              <a:t>a</a:t>
            </a:r>
            <a:r>
              <a:rPr sz="1000" spc="-56" dirty="0" smtClean="0">
                <a:solidFill>
                  <a:srgbClr val="FFFFFF"/>
                </a:solidFill>
                <a:latin typeface="Arial"/>
                <a:cs typeface="Arial"/>
              </a:rPr>
              <a:t> </a:t>
            </a:r>
            <a:r>
              <a:rPr sz="1000" spc="-25" dirty="0" smtClean="0">
                <a:solidFill>
                  <a:srgbClr val="FFFFFF"/>
                </a:solidFill>
                <a:latin typeface="Arial"/>
                <a:cs typeface="Arial"/>
              </a:rPr>
              <a:t>Lima-</a:t>
            </a:r>
            <a:r>
              <a:rPr sz="1000" spc="-44" dirty="0" smtClean="0">
                <a:solidFill>
                  <a:srgbClr val="FFFFFF"/>
                </a:solidFill>
                <a:latin typeface="Arial"/>
                <a:cs typeface="Arial"/>
              </a:rPr>
              <a:t> </a:t>
            </a:r>
            <a:r>
              <a:rPr sz="1000" spc="-138" dirty="0" smtClean="0">
                <a:solidFill>
                  <a:srgbClr val="FFFFFF"/>
                </a:solidFill>
                <a:latin typeface="Arial"/>
                <a:cs typeface="Arial"/>
              </a:rPr>
              <a:t>P</a:t>
            </a:r>
            <a:r>
              <a:rPr sz="1000" spc="-4" dirty="0" smtClean="0">
                <a:solidFill>
                  <a:srgbClr val="FFFFFF"/>
                </a:solidFill>
                <a:latin typeface="Arial"/>
                <a:cs typeface="Arial"/>
              </a:rPr>
              <a:t>erú</a:t>
            </a:r>
            <a:endParaRPr sz="1000" dirty="0">
              <a:latin typeface="Arial"/>
              <a:cs typeface="Arial"/>
            </a:endParaRPr>
          </a:p>
          <a:p>
            <a:pPr marL="12700">
              <a:lnSpc>
                <a:spcPct val="95825"/>
              </a:lnSpc>
            </a:pPr>
            <a:r>
              <a:rPr sz="1000" spc="-101" dirty="0" smtClean="0">
                <a:solidFill>
                  <a:srgbClr val="FFFFFF"/>
                </a:solidFill>
                <a:latin typeface="Arial"/>
                <a:cs typeface="Arial"/>
              </a:rPr>
              <a:t>T</a:t>
            </a:r>
            <a:r>
              <a:rPr sz="1000" spc="-22" dirty="0" smtClean="0">
                <a:solidFill>
                  <a:srgbClr val="FFFFFF"/>
                </a:solidFill>
                <a:latin typeface="Arial"/>
                <a:cs typeface="Arial"/>
              </a:rPr>
              <a:t>elé</a:t>
            </a:r>
            <a:r>
              <a:rPr sz="1000" spc="-23" dirty="0" smtClean="0">
                <a:solidFill>
                  <a:srgbClr val="FFFFFF"/>
                </a:solidFill>
                <a:latin typeface="Arial"/>
                <a:cs typeface="Arial"/>
              </a:rPr>
              <a:t>f</a:t>
            </a:r>
            <a:r>
              <a:rPr sz="1000" spc="-24" dirty="0" smtClean="0">
                <a:solidFill>
                  <a:srgbClr val="FFFFFF"/>
                </a:solidFill>
                <a:latin typeface="Arial"/>
                <a:cs typeface="Arial"/>
              </a:rPr>
              <a:t>onos:</a:t>
            </a:r>
            <a:r>
              <a:rPr sz="1000" spc="-46" dirty="0" smtClean="0">
                <a:solidFill>
                  <a:srgbClr val="FFFFFF"/>
                </a:solidFill>
                <a:latin typeface="Arial"/>
                <a:cs typeface="Arial"/>
              </a:rPr>
              <a:t> </a:t>
            </a:r>
            <a:r>
              <a:rPr sz="1000" spc="-26" dirty="0" smtClean="0">
                <a:solidFill>
                  <a:srgbClr val="FFFFFF"/>
                </a:solidFill>
                <a:latin typeface="Arial"/>
                <a:cs typeface="Arial"/>
              </a:rPr>
              <a:t>551-1055</a:t>
            </a:r>
            <a:r>
              <a:rPr sz="1000" spc="-27"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551-1212</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551-2052</a:t>
            </a:r>
            <a:r>
              <a:rPr sz="1000" spc="-69" dirty="0" smtClean="0">
                <a:solidFill>
                  <a:srgbClr val="FFFFFF"/>
                </a:solidFill>
                <a:latin typeface="Arial"/>
                <a:cs typeface="Arial"/>
              </a:rPr>
              <a:t> </a:t>
            </a:r>
            <a:r>
              <a:rPr sz="1000" spc="-86" dirty="0" smtClean="0">
                <a:solidFill>
                  <a:srgbClr val="FFFFFF"/>
                </a:solidFill>
                <a:latin typeface="Arial"/>
                <a:cs typeface="Arial"/>
              </a:rPr>
              <a:t>R</a:t>
            </a:r>
            <a:r>
              <a:rPr sz="1000" spc="-93" dirty="0" smtClean="0">
                <a:solidFill>
                  <a:srgbClr val="FFFFFF"/>
                </a:solidFill>
                <a:latin typeface="Arial"/>
                <a:cs typeface="Arial"/>
              </a:rPr>
              <a:t>P</a:t>
            </a:r>
            <a:r>
              <a:rPr sz="1000" spc="-66" dirty="0" smtClean="0">
                <a:solidFill>
                  <a:srgbClr val="FFFFFF"/>
                </a:solidFill>
                <a:latin typeface="Arial"/>
                <a:cs typeface="Arial"/>
              </a:rPr>
              <a:t>M:</a:t>
            </a:r>
            <a:r>
              <a:rPr sz="1000" spc="-91" dirty="0" smtClean="0">
                <a:solidFill>
                  <a:srgbClr val="FFFFFF"/>
                </a:solidFill>
                <a:latin typeface="Arial"/>
                <a:cs typeface="Arial"/>
              </a:rPr>
              <a:t> </a:t>
            </a:r>
            <a:r>
              <a:rPr sz="1000" spc="-66" dirty="0" smtClean="0">
                <a:solidFill>
                  <a:srgbClr val="FFFFFF"/>
                </a:solidFill>
                <a:latin typeface="Arial"/>
                <a:cs typeface="Arial"/>
              </a:rPr>
              <a:t>#541338</a:t>
            </a:r>
            <a:r>
              <a:rPr sz="1000" spc="-33" dirty="0" smtClean="0">
                <a:solidFill>
                  <a:srgbClr val="FFFFFF"/>
                </a:solidFill>
                <a:latin typeface="Arial"/>
                <a:cs typeface="Arial"/>
              </a:rPr>
              <a:t> </a:t>
            </a:r>
            <a:r>
              <a:rPr sz="1000" spc="-3"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2" dirty="0" smtClean="0">
                <a:solidFill>
                  <a:srgbClr val="FFFFFF"/>
                </a:solidFill>
                <a:latin typeface="Arial"/>
                <a:cs typeface="Arial"/>
              </a:rPr>
              <a:t>#541339</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#558887</a:t>
            </a:r>
            <a:endParaRPr sz="1000" dirty="0">
              <a:latin typeface="Arial"/>
              <a:cs typeface="Arial"/>
            </a:endParaRPr>
          </a:p>
          <a:p>
            <a:pPr marL="12700" marR="19050">
              <a:lnSpc>
                <a:spcPct val="95825"/>
              </a:lnSpc>
              <a:spcBef>
                <a:spcPts val="50"/>
              </a:spcBef>
            </a:pPr>
            <a:r>
              <a:rPr sz="1000" spc="-50" dirty="0" smtClean="0">
                <a:solidFill>
                  <a:srgbClr val="FFFFFF"/>
                </a:solidFill>
                <a:latin typeface="Arial"/>
                <a:cs typeface="Arial"/>
              </a:rPr>
              <a:t>N</a:t>
            </a:r>
            <a:r>
              <a:rPr sz="1000" spc="-48" dirty="0" smtClean="0">
                <a:solidFill>
                  <a:srgbClr val="FFFFFF"/>
                </a:solidFill>
                <a:latin typeface="Arial"/>
                <a:cs typeface="Arial"/>
              </a:rPr>
              <a:t>e</a:t>
            </a:r>
            <a:r>
              <a:rPr sz="1000" spc="4" dirty="0" smtClean="0">
                <a:solidFill>
                  <a:srgbClr val="FFFFFF"/>
                </a:solidFill>
                <a:latin typeface="Arial"/>
                <a:cs typeface="Arial"/>
              </a:rPr>
              <a:t>x</a:t>
            </a:r>
            <a:r>
              <a:rPr sz="1000" spc="67" dirty="0" smtClean="0">
                <a:solidFill>
                  <a:srgbClr val="FFFFFF"/>
                </a:solidFill>
                <a:latin typeface="Arial"/>
                <a:cs typeface="Arial"/>
              </a:rPr>
              <a:t>t</a:t>
            </a:r>
            <a:r>
              <a:rPr sz="1000" spc="-17" dirty="0" smtClean="0">
                <a:solidFill>
                  <a:srgbClr val="FFFFFF"/>
                </a:solidFill>
                <a:latin typeface="Arial"/>
                <a:cs typeface="Arial"/>
              </a:rPr>
              <a:t>el:</a:t>
            </a:r>
            <a:r>
              <a:rPr sz="1000" spc="-69" dirty="0" smtClean="0">
                <a:solidFill>
                  <a:srgbClr val="FFFFFF"/>
                </a:solidFill>
                <a:latin typeface="Arial"/>
                <a:cs typeface="Arial"/>
              </a:rPr>
              <a:t> </a:t>
            </a:r>
            <a:r>
              <a:rPr lang="es-ES" sz="1000" spc="-16" dirty="0" smtClean="0">
                <a:solidFill>
                  <a:srgbClr val="FFFFFF"/>
                </a:solidFill>
                <a:latin typeface="Arial"/>
                <a:cs typeface="Arial"/>
              </a:rPr>
              <a:t>404*9564 / 130*4219 </a:t>
            </a:r>
            <a:r>
              <a:rPr sz="1000" spc="-78" dirty="0" smtClean="0">
                <a:solidFill>
                  <a:srgbClr val="FFFFFF"/>
                </a:solidFill>
                <a:latin typeface="Arial"/>
                <a:cs typeface="Arial"/>
              </a:rPr>
              <a:t>C</a:t>
            </a:r>
            <a:r>
              <a:rPr sz="1000" spc="-31" dirty="0" smtClean="0">
                <a:solidFill>
                  <a:srgbClr val="FFFFFF"/>
                </a:solidFill>
                <a:latin typeface="Arial"/>
                <a:cs typeface="Arial"/>
              </a:rPr>
              <a:t>el:</a:t>
            </a:r>
            <a:r>
              <a:rPr sz="1000" spc="-101" dirty="0" smtClean="0">
                <a:solidFill>
                  <a:srgbClr val="FFFFFF"/>
                </a:solidFill>
                <a:latin typeface="Arial"/>
                <a:cs typeface="Arial"/>
              </a:rPr>
              <a:t> </a:t>
            </a:r>
            <a:r>
              <a:rPr sz="1000" spc="-50" dirty="0" smtClean="0">
                <a:solidFill>
                  <a:srgbClr val="FFFFFF"/>
                </a:solidFill>
                <a:latin typeface="Arial"/>
                <a:cs typeface="Arial"/>
              </a:rPr>
              <a:t>998039933</a:t>
            </a:r>
            <a:r>
              <a:rPr sz="1000" spc="180"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998039966</a:t>
            </a:r>
            <a:endParaRPr sz="1000" dirty="0">
              <a:latin typeface="Arial"/>
              <a:cs typeface="Arial"/>
            </a:endParaRPr>
          </a:p>
          <a:p>
            <a:pPr marL="12700" marR="19050">
              <a:lnSpc>
                <a:spcPct val="95825"/>
              </a:lnSpc>
              <a:spcBef>
                <a:spcPts val="50"/>
              </a:spcBef>
            </a:pPr>
            <a:r>
              <a:rPr sz="1000" spc="-39" dirty="0" smtClean="0">
                <a:solidFill>
                  <a:srgbClr val="FFFFFF"/>
                </a:solidFill>
                <a:latin typeface="Arial"/>
                <a:cs typeface="Arial"/>
              </a:rPr>
              <a:t>E-mail:</a:t>
            </a:r>
            <a:r>
              <a:rPr sz="1000" spc="23" dirty="0" smtClean="0">
                <a:solidFill>
                  <a:srgbClr val="FFFFFF"/>
                </a:solidFill>
                <a:latin typeface="Arial"/>
                <a:cs typeface="Arial"/>
              </a:rPr>
              <a:t> </a:t>
            </a:r>
            <a:r>
              <a:rPr sz="1000" spc="-45" dirty="0" smtClean="0">
                <a:solidFill>
                  <a:srgbClr val="FFFFFF"/>
                </a:solidFill>
                <a:latin typeface="Arial"/>
                <a:cs typeface="Arial"/>
                <a:hlinkClick r:id="rId4"/>
              </a:rPr>
              <a:t>fase@faset</a:t>
            </a:r>
            <a:r>
              <a:rPr sz="1000" spc="-38" dirty="0" smtClean="0">
                <a:solidFill>
                  <a:srgbClr val="FFFFFF"/>
                </a:solidFill>
                <a:latin typeface="Arial"/>
                <a:cs typeface="Arial"/>
                <a:hlinkClick r:id="rId4"/>
              </a:rPr>
              <a:t>r</a:t>
            </a:r>
            <a:r>
              <a:rPr sz="1000" spc="-41" dirty="0" smtClean="0">
                <a:solidFill>
                  <a:srgbClr val="FFFFFF"/>
                </a:solidFill>
                <a:latin typeface="Arial"/>
                <a:cs typeface="Arial"/>
                <a:hlinkClick r:id="rId4"/>
              </a:rPr>
              <a:t>on.</a:t>
            </a:r>
            <a:r>
              <a:rPr sz="1000" spc="-53" dirty="0" smtClean="0">
                <a:solidFill>
                  <a:srgbClr val="FFFFFF"/>
                </a:solidFill>
                <a:latin typeface="Arial"/>
                <a:cs typeface="Arial"/>
                <a:hlinkClick r:id="rId4"/>
              </a:rPr>
              <a:t>c</a:t>
            </a:r>
            <a:r>
              <a:rPr sz="1000" spc="-62" dirty="0" smtClean="0">
                <a:solidFill>
                  <a:srgbClr val="FFFFFF"/>
                </a:solidFill>
                <a:latin typeface="Arial"/>
                <a:cs typeface="Arial"/>
                <a:hlinkClick r:id="rId4"/>
              </a:rPr>
              <a:t>om</a:t>
            </a:r>
            <a:r>
              <a:rPr sz="1000" spc="215" dirty="0" smtClean="0">
                <a:solidFill>
                  <a:srgbClr val="FFFFFF"/>
                </a:solidFill>
                <a:latin typeface="Arial"/>
                <a:cs typeface="Arial"/>
                <a:hlinkClick r:id="rId4"/>
              </a:rPr>
              <a:t> </a:t>
            </a:r>
            <a:r>
              <a:rPr sz="1000" spc="-25" dirty="0" smtClean="0">
                <a:solidFill>
                  <a:srgbClr val="FFFFFF"/>
                </a:solidFill>
                <a:latin typeface="Arial"/>
                <a:cs typeface="Arial"/>
              </a:rPr>
              <a:t>;</a:t>
            </a:r>
            <a:r>
              <a:rPr sz="1000" spc="-89" dirty="0" smtClean="0">
                <a:solidFill>
                  <a:srgbClr val="FFFFFF"/>
                </a:solidFill>
                <a:latin typeface="Arial"/>
                <a:cs typeface="Arial"/>
              </a:rPr>
              <a:t> </a:t>
            </a:r>
            <a:r>
              <a:rPr sz="1000" spc="-14" dirty="0" smtClean="0">
                <a:solidFill>
                  <a:srgbClr val="FFFFFF"/>
                </a:solidFill>
                <a:latin typeface="Arial"/>
                <a:cs typeface="Arial"/>
                <a:hlinkClick r:id="rId5"/>
              </a:rPr>
              <a:t>v</a:t>
            </a:r>
            <a:r>
              <a:rPr sz="1000" spc="0" dirty="0" smtClean="0">
                <a:solidFill>
                  <a:srgbClr val="FFFFFF"/>
                </a:solidFill>
                <a:latin typeface="Arial"/>
                <a:cs typeface="Arial"/>
                <a:hlinkClick r:id="rId5"/>
              </a:rPr>
              <a:t>e</a:t>
            </a:r>
            <a:r>
              <a:rPr sz="1000" spc="-4" dirty="0" smtClean="0">
                <a:solidFill>
                  <a:srgbClr val="FFFFFF"/>
                </a:solidFill>
                <a:latin typeface="Arial"/>
                <a:cs typeface="Arial"/>
                <a:hlinkClick r:id="rId5"/>
              </a:rPr>
              <a:t>n</a:t>
            </a:r>
            <a:r>
              <a:rPr sz="1000" spc="0" dirty="0" smtClean="0">
                <a:solidFill>
                  <a:srgbClr val="FFFFFF"/>
                </a:solidFill>
                <a:latin typeface="Arial"/>
                <a:cs typeface="Arial"/>
                <a:hlinkClick r:id="rId5"/>
              </a:rPr>
              <a:t>tas@faset</a:t>
            </a:r>
            <a:r>
              <a:rPr sz="1000" spc="-9" dirty="0" smtClean="0">
                <a:solidFill>
                  <a:srgbClr val="FFFFFF"/>
                </a:solidFill>
                <a:latin typeface="Arial"/>
                <a:cs typeface="Arial"/>
                <a:hlinkClick r:id="rId5"/>
              </a:rPr>
              <a:t>r</a:t>
            </a:r>
            <a:r>
              <a:rPr sz="1000" spc="0" dirty="0" smtClean="0">
                <a:solidFill>
                  <a:srgbClr val="FFFFFF"/>
                </a:solidFill>
                <a:latin typeface="Arial"/>
                <a:cs typeface="Arial"/>
                <a:hlinkClick r:id="rId5"/>
              </a:rPr>
              <a:t>on.</a:t>
            </a:r>
            <a:r>
              <a:rPr sz="1000" spc="-9" dirty="0" smtClean="0">
                <a:solidFill>
                  <a:srgbClr val="FFFFFF"/>
                </a:solidFill>
                <a:latin typeface="Arial"/>
                <a:cs typeface="Arial"/>
                <a:hlinkClick r:id="rId5"/>
              </a:rPr>
              <a:t>c</a:t>
            </a:r>
            <a:r>
              <a:rPr sz="1000" spc="0" dirty="0" smtClean="0">
                <a:solidFill>
                  <a:srgbClr val="FFFFFF"/>
                </a:solidFill>
                <a:latin typeface="Arial"/>
                <a:cs typeface="Arial"/>
                <a:hlinkClick r:id="rId5"/>
              </a:rPr>
              <a:t>om</a:t>
            </a:r>
            <a:endParaRPr sz="1000" dirty="0">
              <a:latin typeface="Arial"/>
              <a:cs typeface="Arial"/>
            </a:endParaRPr>
          </a:p>
          <a:p>
            <a:pPr marL="12700" marR="19050">
              <a:lnSpc>
                <a:spcPct val="95825"/>
              </a:lnSpc>
              <a:spcBef>
                <a:spcPts val="50"/>
              </a:spcBef>
            </a:pPr>
            <a:r>
              <a:rPr sz="1000" b="1" i="1" spc="19" dirty="0" smtClean="0">
                <a:solidFill>
                  <a:srgbClr val="FFFFFF"/>
                </a:solidFill>
                <a:latin typeface="Arial"/>
                <a:cs typeface="Arial"/>
                <a:hlinkClick r:id="rId6"/>
              </a:rPr>
              <a:t>ww</a:t>
            </a:r>
            <a:r>
              <a:rPr sz="1000" b="1" i="1" spc="-44" dirty="0" smtClean="0">
                <a:solidFill>
                  <a:srgbClr val="FFFFFF"/>
                </a:solidFill>
                <a:latin typeface="Arial"/>
                <a:cs typeface="Arial"/>
                <a:hlinkClick r:id="rId6"/>
              </a:rPr>
              <a:t>w</a:t>
            </a:r>
            <a:r>
              <a:rPr sz="1000" b="1" i="1" spc="0" dirty="0" smtClean="0">
                <a:solidFill>
                  <a:srgbClr val="FFFFFF"/>
                </a:solidFill>
                <a:latin typeface="Arial"/>
                <a:cs typeface="Arial"/>
                <a:hlinkClick r:id="rId6"/>
              </a:rPr>
              <a:t>.</a:t>
            </a:r>
            <a:r>
              <a:rPr sz="1000" b="1" i="1" spc="-9" dirty="0" smtClean="0">
                <a:solidFill>
                  <a:srgbClr val="FFFFFF"/>
                </a:solidFill>
                <a:latin typeface="Arial"/>
                <a:cs typeface="Arial"/>
                <a:hlinkClick r:id="rId6"/>
              </a:rPr>
              <a:t>f</a:t>
            </a:r>
            <a:r>
              <a:rPr sz="1000" b="1" i="1" spc="0" dirty="0" smtClean="0">
                <a:solidFill>
                  <a:srgbClr val="FFFFFF"/>
                </a:solidFill>
                <a:latin typeface="Arial"/>
                <a:cs typeface="Arial"/>
                <a:hlinkClick r:id="rId6"/>
              </a:rPr>
              <a:t>asetron.</a:t>
            </a:r>
            <a:r>
              <a:rPr sz="1000" b="1" i="1" spc="-9" dirty="0" smtClean="0">
                <a:solidFill>
                  <a:srgbClr val="FFFFFF"/>
                </a:solidFill>
                <a:latin typeface="Arial"/>
                <a:cs typeface="Arial"/>
                <a:hlinkClick r:id="rId6"/>
              </a:rPr>
              <a:t>c</a:t>
            </a:r>
            <a:r>
              <a:rPr sz="1000" b="1" i="1" spc="0" dirty="0" smtClean="0">
                <a:solidFill>
                  <a:srgbClr val="FFFFFF"/>
                </a:solidFill>
                <a:latin typeface="Arial"/>
                <a:cs typeface="Arial"/>
                <a:hlinkClick r:id="rId6"/>
              </a:rPr>
              <a:t>om</a:t>
            </a:r>
            <a:endParaRPr sz="1000" dirty="0">
              <a:latin typeface="Arial"/>
              <a:cs typeface="Arial"/>
            </a:endParaRPr>
          </a:p>
        </p:txBody>
      </p:sp>
      <p:sp>
        <p:nvSpPr>
          <p:cNvPr id="18" name="object 18"/>
          <p:cNvSpPr txBox="1"/>
          <p:nvPr/>
        </p:nvSpPr>
        <p:spPr>
          <a:xfrm>
            <a:off x="0" y="1911730"/>
            <a:ext cx="451929" cy="414775"/>
          </a:xfrm>
          <a:prstGeom prst="rect">
            <a:avLst/>
          </a:prstGeom>
        </p:spPr>
        <p:txBody>
          <a:bodyPr wrap="square" lIns="0" tIns="0" rIns="0" bIns="0" rtlCol="0">
            <a:noAutofit/>
          </a:bodyPr>
          <a:lstStyle/>
          <a:p>
            <a:pPr marL="25400">
              <a:lnSpc>
                <a:spcPts val="1000"/>
              </a:lnSpc>
            </a:pPr>
            <a:endParaRPr sz="1000" dirty="0"/>
          </a:p>
        </p:txBody>
      </p:sp>
      <p:sp>
        <p:nvSpPr>
          <p:cNvPr id="22" name="object 9">
            <a:hlinkClick r:id="rId7"/>
          </p:cNvPr>
          <p:cNvSpPr/>
          <p:nvPr/>
        </p:nvSpPr>
        <p:spPr>
          <a:xfrm>
            <a:off x="4699650" y="5855322"/>
            <a:ext cx="1622549" cy="675462"/>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25" name="object 8">
            <a:hlinkClick r:id="rId9"/>
          </p:cNvPr>
          <p:cNvSpPr/>
          <p:nvPr/>
        </p:nvSpPr>
        <p:spPr>
          <a:xfrm>
            <a:off x="7449480" y="6129744"/>
            <a:ext cx="627808" cy="562010"/>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pic>
        <p:nvPicPr>
          <p:cNvPr id="26" name="Picture 10" descr="http://ztona.org/wp-content/uploads/2_facebook_logo.jpg">
            <a:hlinkClick r:id="rId7"/>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6736886" y="6129744"/>
            <a:ext cx="578314" cy="582202"/>
          </a:xfrm>
          <a:prstGeom prst="roundRect">
            <a:avLst/>
          </a:prstGeom>
          <a:noFill/>
          <a:extLst>
            <a:ext uri="{909E8E84-426E-40DD-AFC4-6F175D3DCCD1}">
              <a14:hiddenFill xmlns:a14="http://schemas.microsoft.com/office/drawing/2010/main">
                <a:solidFill>
                  <a:srgbClr val="FFFFFF"/>
                </a:solidFill>
              </a14:hiddenFill>
            </a:ext>
          </a:extLst>
        </p:spPr>
      </p:pic>
      <p:pic>
        <p:nvPicPr>
          <p:cNvPr id="7" name="6 Imagen"/>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743200" y="3954289"/>
            <a:ext cx="1543108" cy="1762549"/>
          </a:xfrm>
          <a:prstGeom prst="rect">
            <a:avLst/>
          </a:prstGeom>
          <a:effectLst>
            <a:glow rad="228600">
              <a:schemeClr val="accent1">
                <a:satMod val="175000"/>
                <a:alpha val="40000"/>
              </a:schemeClr>
            </a:glow>
          </a:effectLst>
        </p:spPr>
      </p:pic>
      <p:pic>
        <p:nvPicPr>
          <p:cNvPr id="8" name="7 Imagen"/>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423354" y="3982864"/>
            <a:ext cx="1658466" cy="1680201"/>
          </a:xfrm>
          <a:prstGeom prst="rect">
            <a:avLst/>
          </a:prstGeom>
          <a:effectLst>
            <a:glow rad="228600">
              <a:schemeClr val="accent1">
                <a:satMod val="175000"/>
                <a:alpha val="40000"/>
              </a:schemeClr>
            </a:glow>
          </a:effectLst>
        </p:spPr>
      </p:pic>
      <p:pic>
        <p:nvPicPr>
          <p:cNvPr id="9" name="8 Imagen"/>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4876800" y="3886200"/>
            <a:ext cx="1766945" cy="1818042"/>
          </a:xfrm>
          <a:prstGeom prst="rect">
            <a:avLst/>
          </a:prstGeom>
          <a:effectLst>
            <a:glow rad="228600">
              <a:schemeClr val="accent1">
                <a:satMod val="175000"/>
                <a:alpha val="40000"/>
              </a:schemeClr>
            </a:glow>
          </a:effectLst>
        </p:spPr>
      </p:pic>
      <p:pic>
        <p:nvPicPr>
          <p:cNvPr id="11" name="10 Imagen"/>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858000" y="3657600"/>
            <a:ext cx="2037876" cy="2259901"/>
          </a:xfrm>
          <a:prstGeom prst="rect">
            <a:avLst/>
          </a:prstGeom>
          <a:effectLst>
            <a:glow rad="228600">
              <a:schemeClr val="accent1">
                <a:satMod val="175000"/>
                <a:alpha val="40000"/>
              </a:schemeClr>
            </a:glow>
          </a:effectLst>
        </p:spPr>
      </p:pic>
      <p:sp>
        <p:nvSpPr>
          <p:cNvPr id="31" name="object 16"/>
          <p:cNvSpPr txBox="1"/>
          <p:nvPr/>
        </p:nvSpPr>
        <p:spPr>
          <a:xfrm>
            <a:off x="9525" y="1546899"/>
            <a:ext cx="9134475" cy="510501"/>
          </a:xfrm>
          <a:prstGeom prst="rect">
            <a:avLst/>
          </a:prstGeom>
        </p:spPr>
        <p:txBody>
          <a:bodyPr wrap="square" lIns="0" tIns="0" rIns="0" bIns="0" rtlCol="0">
            <a:noAutofit/>
          </a:bodyPr>
          <a:lstStyle/>
          <a:p>
            <a:pPr marL="19519" algn="ctr">
              <a:lnSpc>
                <a:spcPts val="3130"/>
              </a:lnSpc>
              <a:spcBef>
                <a:spcPts val="156"/>
              </a:spcBef>
            </a:pPr>
            <a:r>
              <a:rPr lang="es-ES" sz="3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a:rPr>
              <a:t>TRANSFORMADORES SECOS DE FACTOR K</a:t>
            </a:r>
            <a:endParaRPr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a:endParaRPr>
          </a:p>
        </p:txBody>
      </p:sp>
      <p:sp>
        <p:nvSpPr>
          <p:cNvPr id="32" name="object 4"/>
          <p:cNvSpPr/>
          <p:nvPr/>
        </p:nvSpPr>
        <p:spPr>
          <a:xfrm>
            <a:off x="0" y="590602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sp>
        <p:nvSpPr>
          <p:cNvPr id="33" name="object 4"/>
          <p:cNvSpPr/>
          <p:nvPr/>
        </p:nvSpPr>
        <p:spPr>
          <a:xfrm>
            <a:off x="0" y="198120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pic>
        <p:nvPicPr>
          <p:cNvPr id="17" name="16 Imagen">
            <a:hlinkClick r:id="rId6"/>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24827"/>
            <a:ext cx="5510923" cy="16250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8000">
        <p:split orient="vert"/>
      </p:transition>
    </mc:Choice>
    <mc:Fallback xmlns="">
      <p:transition spd="slow" advTm="8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p:cNvSpPr/>
          <p:nvPr/>
        </p:nvSpPr>
        <p:spPr>
          <a:xfrm>
            <a:off x="0" y="0"/>
            <a:ext cx="9144000" cy="685799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6" name="object 7"/>
          <p:cNvSpPr/>
          <p:nvPr/>
        </p:nvSpPr>
        <p:spPr>
          <a:xfrm>
            <a:off x="5867999" y="228326"/>
            <a:ext cx="3042000" cy="119034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10" name="object 14"/>
          <p:cNvSpPr txBox="1"/>
          <p:nvPr/>
        </p:nvSpPr>
        <p:spPr>
          <a:xfrm>
            <a:off x="257299" y="6029907"/>
            <a:ext cx="4327868" cy="761684"/>
          </a:xfrm>
          <a:prstGeom prst="rect">
            <a:avLst/>
          </a:prstGeom>
        </p:spPr>
        <p:txBody>
          <a:bodyPr wrap="square" lIns="0" tIns="0" rIns="0" bIns="0" rtlCol="0">
            <a:noAutofit/>
          </a:bodyPr>
          <a:lstStyle/>
          <a:p>
            <a:pPr marL="12700" marR="19050">
              <a:lnSpc>
                <a:spcPts val="1105"/>
              </a:lnSpc>
              <a:spcBef>
                <a:spcPts val="55"/>
              </a:spcBef>
            </a:pPr>
            <a:r>
              <a:rPr sz="1000" spc="-81" dirty="0" smtClean="0">
                <a:solidFill>
                  <a:srgbClr val="FFFFFF"/>
                </a:solidFill>
                <a:latin typeface="Arial"/>
                <a:cs typeface="Arial"/>
              </a:rPr>
              <a:t>C</a:t>
            </a:r>
            <a:r>
              <a:rPr sz="1000" spc="-38" dirty="0" smtClean="0">
                <a:solidFill>
                  <a:srgbClr val="FFFFFF"/>
                </a:solidFill>
                <a:latin typeface="Arial"/>
                <a:cs typeface="Arial"/>
              </a:rPr>
              <a:t>alle</a:t>
            </a:r>
            <a:r>
              <a:rPr sz="1000" spc="-11" dirty="0" smtClean="0">
                <a:solidFill>
                  <a:srgbClr val="FFFFFF"/>
                </a:solidFill>
                <a:latin typeface="Arial"/>
                <a:cs typeface="Arial"/>
              </a:rPr>
              <a:t> </a:t>
            </a:r>
            <a:r>
              <a:rPr sz="1000" spc="-42" dirty="0" smtClean="0">
                <a:solidFill>
                  <a:srgbClr val="FFFFFF"/>
                </a:solidFill>
                <a:latin typeface="Arial"/>
                <a:cs typeface="Arial"/>
              </a:rPr>
              <a:t>los</a:t>
            </a:r>
            <a:r>
              <a:rPr sz="1000" spc="6" dirty="0" smtClean="0">
                <a:solidFill>
                  <a:srgbClr val="FFFFFF"/>
                </a:solidFill>
                <a:latin typeface="Arial"/>
                <a:cs typeface="Arial"/>
              </a:rPr>
              <a:t> </a:t>
            </a:r>
            <a:r>
              <a:rPr sz="1000" spc="-67" dirty="0" smtClean="0">
                <a:solidFill>
                  <a:srgbClr val="FFFFFF"/>
                </a:solidFill>
                <a:latin typeface="Arial"/>
                <a:cs typeface="Arial"/>
              </a:rPr>
              <a:t>R</a:t>
            </a:r>
            <a:r>
              <a:rPr sz="1000" spc="-48" dirty="0" smtClean="0">
                <a:solidFill>
                  <a:srgbClr val="FFFFFF"/>
                </a:solidFill>
                <a:latin typeface="Arial"/>
                <a:cs typeface="Arial"/>
              </a:rPr>
              <a:t>osales</a:t>
            </a:r>
            <a:r>
              <a:rPr sz="1000" spc="-98" dirty="0" smtClean="0">
                <a:solidFill>
                  <a:srgbClr val="FFFFFF"/>
                </a:solidFill>
                <a:latin typeface="Arial"/>
                <a:cs typeface="Arial"/>
              </a:rPr>
              <a:t> </a:t>
            </a:r>
            <a:r>
              <a:rPr sz="1000" spc="-53" dirty="0" smtClean="0">
                <a:solidFill>
                  <a:srgbClr val="FFFFFF"/>
                </a:solidFill>
                <a:latin typeface="Arial"/>
                <a:cs typeface="Arial"/>
              </a:rPr>
              <a:t>Mz.</a:t>
            </a:r>
            <a:r>
              <a:rPr sz="1000" spc="-21" dirty="0" smtClean="0">
                <a:solidFill>
                  <a:srgbClr val="FFFFFF"/>
                </a:solidFill>
                <a:latin typeface="Arial"/>
                <a:cs typeface="Arial"/>
              </a:rPr>
              <a:t> </a:t>
            </a:r>
            <a:r>
              <a:rPr sz="1000" spc="-72" dirty="0" smtClean="0">
                <a:solidFill>
                  <a:srgbClr val="FFFFFF"/>
                </a:solidFill>
                <a:latin typeface="Arial"/>
                <a:cs typeface="Arial"/>
              </a:rPr>
              <a:t>H</a:t>
            </a:r>
            <a:r>
              <a:rPr sz="1000" spc="-48" dirty="0" smtClean="0">
                <a:solidFill>
                  <a:srgbClr val="FFFFFF"/>
                </a:solidFill>
                <a:latin typeface="Arial"/>
                <a:cs typeface="Arial"/>
              </a:rPr>
              <a:t> </a:t>
            </a:r>
            <a:r>
              <a:rPr sz="1000" spc="-71" dirty="0" smtClean="0">
                <a:solidFill>
                  <a:srgbClr val="FFFFFF"/>
                </a:solidFill>
                <a:latin typeface="Arial"/>
                <a:cs typeface="Arial"/>
              </a:rPr>
              <a:t>L</a:t>
            </a:r>
            <a:r>
              <a:rPr sz="1000" spc="67" dirty="0" smtClean="0">
                <a:solidFill>
                  <a:srgbClr val="FFFFFF"/>
                </a:solidFill>
                <a:latin typeface="Arial"/>
                <a:cs typeface="Arial"/>
              </a:rPr>
              <a:t>t</a:t>
            </a:r>
            <a:r>
              <a:rPr sz="1000" spc="-33" dirty="0" smtClean="0">
                <a:solidFill>
                  <a:srgbClr val="FFFFFF"/>
                </a:solidFill>
                <a:latin typeface="Arial"/>
                <a:cs typeface="Arial"/>
              </a:rPr>
              <a:t>.8</a:t>
            </a:r>
            <a:r>
              <a:rPr sz="1000" spc="-69" dirty="0" smtClean="0">
                <a:solidFill>
                  <a:srgbClr val="FFFFFF"/>
                </a:solidFill>
                <a:latin typeface="Arial"/>
                <a:cs typeface="Arial"/>
              </a:rPr>
              <a:t> </a:t>
            </a:r>
            <a:r>
              <a:rPr sz="1000" spc="-21" dirty="0" smtClean="0">
                <a:solidFill>
                  <a:srgbClr val="FFFFFF"/>
                </a:solidFill>
                <a:latin typeface="Arial"/>
                <a:cs typeface="Arial"/>
              </a:rPr>
              <a:t>Ur</a:t>
            </a:r>
            <a:r>
              <a:rPr sz="1000" spc="-50" dirty="0" smtClean="0">
                <a:solidFill>
                  <a:srgbClr val="FFFFFF"/>
                </a:solidFill>
                <a:latin typeface="Arial"/>
                <a:cs typeface="Arial"/>
              </a:rPr>
              <a:t>b</a:t>
            </a:r>
            <a:r>
              <a:rPr sz="1000" spc="-11" dirty="0" smtClean="0">
                <a:solidFill>
                  <a:srgbClr val="FFFFFF"/>
                </a:solidFill>
                <a:latin typeface="Arial"/>
                <a:cs typeface="Arial"/>
              </a:rPr>
              <a:t>.</a:t>
            </a:r>
            <a:r>
              <a:rPr sz="1000" spc="-56" dirty="0" smtClean="0">
                <a:solidFill>
                  <a:srgbClr val="FFFFFF"/>
                </a:solidFill>
                <a:latin typeface="Arial"/>
                <a:cs typeface="Arial"/>
              </a:rPr>
              <a:t> </a:t>
            </a:r>
            <a:r>
              <a:rPr sz="1000" spc="-158" dirty="0" smtClean="0">
                <a:solidFill>
                  <a:srgbClr val="FFFFFF"/>
                </a:solidFill>
                <a:latin typeface="Arial"/>
                <a:cs typeface="Arial"/>
              </a:rPr>
              <a:t>S</a:t>
            </a:r>
            <a:r>
              <a:rPr sz="1000" spc="0" dirty="0" smtClean="0">
                <a:solidFill>
                  <a:srgbClr val="FFFFFF"/>
                </a:solidFill>
                <a:latin typeface="Arial"/>
                <a:cs typeface="Arial"/>
              </a:rPr>
              <a:t>han</a:t>
            </a:r>
            <a:r>
              <a:rPr sz="1000" spc="-4" dirty="0" smtClean="0">
                <a:solidFill>
                  <a:srgbClr val="FFFFFF"/>
                </a:solidFill>
                <a:latin typeface="Arial"/>
                <a:cs typeface="Arial"/>
              </a:rPr>
              <a:t>g</a:t>
            </a:r>
            <a:r>
              <a:rPr sz="1000" spc="-15" dirty="0" smtClean="0">
                <a:solidFill>
                  <a:srgbClr val="FFFFFF"/>
                </a:solidFill>
                <a:latin typeface="Arial"/>
                <a:cs typeface="Arial"/>
              </a:rPr>
              <a:t>ri-La</a:t>
            </a:r>
            <a:r>
              <a:rPr sz="1000" spc="-69" dirty="0" smtClean="0">
                <a:solidFill>
                  <a:srgbClr val="FFFFFF"/>
                </a:solidFill>
                <a:latin typeface="Arial"/>
                <a:cs typeface="Arial"/>
              </a:rPr>
              <a:t> </a:t>
            </a:r>
            <a:r>
              <a:rPr sz="1000" spc="-123" dirty="0" smtClean="0">
                <a:solidFill>
                  <a:srgbClr val="FFFFFF"/>
                </a:solidFill>
                <a:latin typeface="Arial"/>
                <a:cs typeface="Arial"/>
              </a:rPr>
              <a:t>P</a:t>
            </a:r>
            <a:r>
              <a:rPr sz="1000" spc="-5" dirty="0" smtClean="0">
                <a:solidFill>
                  <a:srgbClr val="FFFFFF"/>
                </a:solidFill>
                <a:latin typeface="Arial"/>
                <a:cs typeface="Arial"/>
              </a:rPr>
              <a:t>ue</a:t>
            </a:r>
            <a:r>
              <a:rPr sz="1000" spc="-10" dirty="0" smtClean="0">
                <a:solidFill>
                  <a:srgbClr val="FFFFFF"/>
                </a:solidFill>
                <a:latin typeface="Arial"/>
                <a:cs typeface="Arial"/>
              </a:rPr>
              <a:t>n</a:t>
            </a:r>
            <a:r>
              <a:rPr sz="1000" spc="67" dirty="0" smtClean="0">
                <a:solidFill>
                  <a:srgbClr val="FFFFFF"/>
                </a:solidFill>
                <a:latin typeface="Arial"/>
                <a:cs typeface="Arial"/>
              </a:rPr>
              <a:t>t</a:t>
            </a:r>
            <a:r>
              <a:rPr sz="1000" spc="-44" dirty="0" smtClean="0">
                <a:solidFill>
                  <a:srgbClr val="FFFFFF"/>
                </a:solidFill>
                <a:latin typeface="Arial"/>
                <a:cs typeface="Arial"/>
              </a:rPr>
              <a:t>e</a:t>
            </a:r>
            <a:r>
              <a:rPr sz="1000" spc="-69" dirty="0" smtClean="0">
                <a:solidFill>
                  <a:srgbClr val="FFFFFF"/>
                </a:solidFill>
                <a:latin typeface="Arial"/>
                <a:cs typeface="Arial"/>
              </a:rPr>
              <a:t> </a:t>
            </a:r>
            <a:r>
              <a:rPr sz="1000" spc="-42" dirty="0" smtClean="0">
                <a:solidFill>
                  <a:srgbClr val="FFFFFF"/>
                </a:solidFill>
                <a:latin typeface="Arial"/>
                <a:cs typeface="Arial"/>
              </a:rPr>
              <a:t>P</a:t>
            </a:r>
            <a:r>
              <a:rPr sz="1000" spc="-22" dirty="0" smtClean="0">
                <a:solidFill>
                  <a:srgbClr val="FFFFFF"/>
                </a:solidFill>
                <a:latin typeface="Arial"/>
                <a:cs typeface="Arial"/>
              </a:rPr>
              <a:t>ied</a:t>
            </a:r>
            <a:r>
              <a:rPr sz="1000" spc="-25" dirty="0" smtClean="0">
                <a:solidFill>
                  <a:srgbClr val="FFFFFF"/>
                </a:solidFill>
                <a:latin typeface="Arial"/>
                <a:cs typeface="Arial"/>
              </a:rPr>
              <a:t>r</a:t>
            </a:r>
            <a:r>
              <a:rPr sz="1000" spc="-27" dirty="0" smtClean="0">
                <a:solidFill>
                  <a:srgbClr val="FFFFFF"/>
                </a:solidFill>
                <a:latin typeface="Arial"/>
                <a:cs typeface="Arial"/>
              </a:rPr>
              <a:t>a</a:t>
            </a:r>
            <a:r>
              <a:rPr sz="1000" spc="-56" dirty="0" smtClean="0">
                <a:solidFill>
                  <a:srgbClr val="FFFFFF"/>
                </a:solidFill>
                <a:latin typeface="Arial"/>
                <a:cs typeface="Arial"/>
              </a:rPr>
              <a:t> </a:t>
            </a:r>
            <a:r>
              <a:rPr sz="1000" spc="-25" dirty="0" smtClean="0">
                <a:solidFill>
                  <a:srgbClr val="FFFFFF"/>
                </a:solidFill>
                <a:latin typeface="Arial"/>
                <a:cs typeface="Arial"/>
              </a:rPr>
              <a:t>Lima-</a:t>
            </a:r>
            <a:r>
              <a:rPr sz="1000" spc="-44" dirty="0" smtClean="0">
                <a:solidFill>
                  <a:srgbClr val="FFFFFF"/>
                </a:solidFill>
                <a:latin typeface="Arial"/>
                <a:cs typeface="Arial"/>
              </a:rPr>
              <a:t> </a:t>
            </a:r>
            <a:r>
              <a:rPr sz="1000" spc="-138" dirty="0" smtClean="0">
                <a:solidFill>
                  <a:srgbClr val="FFFFFF"/>
                </a:solidFill>
                <a:latin typeface="Arial"/>
                <a:cs typeface="Arial"/>
              </a:rPr>
              <a:t>P</a:t>
            </a:r>
            <a:r>
              <a:rPr sz="1000" spc="-4" dirty="0" smtClean="0">
                <a:solidFill>
                  <a:srgbClr val="FFFFFF"/>
                </a:solidFill>
                <a:latin typeface="Arial"/>
                <a:cs typeface="Arial"/>
              </a:rPr>
              <a:t>erú</a:t>
            </a:r>
            <a:endParaRPr sz="1000" dirty="0">
              <a:latin typeface="Arial"/>
              <a:cs typeface="Arial"/>
            </a:endParaRPr>
          </a:p>
          <a:p>
            <a:pPr marL="12700">
              <a:lnSpc>
                <a:spcPct val="95825"/>
              </a:lnSpc>
            </a:pPr>
            <a:r>
              <a:rPr sz="1000" spc="-101" dirty="0" smtClean="0">
                <a:solidFill>
                  <a:srgbClr val="FFFFFF"/>
                </a:solidFill>
                <a:latin typeface="Arial"/>
                <a:cs typeface="Arial"/>
              </a:rPr>
              <a:t>T</a:t>
            </a:r>
            <a:r>
              <a:rPr sz="1000" spc="-22" dirty="0" smtClean="0">
                <a:solidFill>
                  <a:srgbClr val="FFFFFF"/>
                </a:solidFill>
                <a:latin typeface="Arial"/>
                <a:cs typeface="Arial"/>
              </a:rPr>
              <a:t>elé</a:t>
            </a:r>
            <a:r>
              <a:rPr sz="1000" spc="-23" dirty="0" smtClean="0">
                <a:solidFill>
                  <a:srgbClr val="FFFFFF"/>
                </a:solidFill>
                <a:latin typeface="Arial"/>
                <a:cs typeface="Arial"/>
              </a:rPr>
              <a:t>f</a:t>
            </a:r>
            <a:r>
              <a:rPr sz="1000" spc="-24" dirty="0" smtClean="0">
                <a:solidFill>
                  <a:srgbClr val="FFFFFF"/>
                </a:solidFill>
                <a:latin typeface="Arial"/>
                <a:cs typeface="Arial"/>
              </a:rPr>
              <a:t>onos:</a:t>
            </a:r>
            <a:r>
              <a:rPr sz="1000" spc="-46" dirty="0" smtClean="0">
                <a:solidFill>
                  <a:srgbClr val="FFFFFF"/>
                </a:solidFill>
                <a:latin typeface="Arial"/>
                <a:cs typeface="Arial"/>
              </a:rPr>
              <a:t> </a:t>
            </a:r>
            <a:r>
              <a:rPr sz="1000" spc="-26" dirty="0" smtClean="0">
                <a:solidFill>
                  <a:srgbClr val="FFFFFF"/>
                </a:solidFill>
                <a:latin typeface="Arial"/>
                <a:cs typeface="Arial"/>
              </a:rPr>
              <a:t>551-1055</a:t>
            </a:r>
            <a:r>
              <a:rPr sz="1000" spc="-27"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551-1212</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1" dirty="0" smtClean="0">
                <a:solidFill>
                  <a:srgbClr val="FFFFFF"/>
                </a:solidFill>
                <a:latin typeface="Arial"/>
                <a:cs typeface="Arial"/>
              </a:rPr>
              <a:t>551-2052</a:t>
            </a:r>
            <a:r>
              <a:rPr sz="1000" spc="-69" dirty="0" smtClean="0">
                <a:solidFill>
                  <a:srgbClr val="FFFFFF"/>
                </a:solidFill>
                <a:latin typeface="Arial"/>
                <a:cs typeface="Arial"/>
              </a:rPr>
              <a:t> </a:t>
            </a:r>
            <a:r>
              <a:rPr sz="1000" spc="-86" dirty="0" smtClean="0">
                <a:solidFill>
                  <a:srgbClr val="FFFFFF"/>
                </a:solidFill>
                <a:latin typeface="Arial"/>
                <a:cs typeface="Arial"/>
              </a:rPr>
              <a:t>R</a:t>
            </a:r>
            <a:r>
              <a:rPr sz="1000" spc="-93" dirty="0" smtClean="0">
                <a:solidFill>
                  <a:srgbClr val="FFFFFF"/>
                </a:solidFill>
                <a:latin typeface="Arial"/>
                <a:cs typeface="Arial"/>
              </a:rPr>
              <a:t>P</a:t>
            </a:r>
            <a:r>
              <a:rPr sz="1000" spc="-66" dirty="0" smtClean="0">
                <a:solidFill>
                  <a:srgbClr val="FFFFFF"/>
                </a:solidFill>
                <a:latin typeface="Arial"/>
                <a:cs typeface="Arial"/>
              </a:rPr>
              <a:t>M:</a:t>
            </a:r>
            <a:r>
              <a:rPr sz="1000" spc="-91" dirty="0" smtClean="0">
                <a:solidFill>
                  <a:srgbClr val="FFFFFF"/>
                </a:solidFill>
                <a:latin typeface="Arial"/>
                <a:cs typeface="Arial"/>
              </a:rPr>
              <a:t> </a:t>
            </a:r>
            <a:r>
              <a:rPr sz="1000" spc="-66" dirty="0" smtClean="0">
                <a:solidFill>
                  <a:srgbClr val="FFFFFF"/>
                </a:solidFill>
                <a:latin typeface="Arial"/>
                <a:cs typeface="Arial"/>
              </a:rPr>
              <a:t>#541338</a:t>
            </a:r>
            <a:r>
              <a:rPr sz="1000" spc="-33" dirty="0" smtClean="0">
                <a:solidFill>
                  <a:srgbClr val="FFFFFF"/>
                </a:solidFill>
                <a:latin typeface="Arial"/>
                <a:cs typeface="Arial"/>
              </a:rPr>
              <a:t> </a:t>
            </a:r>
            <a:r>
              <a:rPr sz="1000" spc="-3"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22" dirty="0" smtClean="0">
                <a:solidFill>
                  <a:srgbClr val="FFFFFF"/>
                </a:solidFill>
                <a:latin typeface="Arial"/>
                <a:cs typeface="Arial"/>
              </a:rPr>
              <a:t>#541339</a:t>
            </a:r>
            <a:r>
              <a:rPr sz="1000" spc="-69"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#558887</a:t>
            </a:r>
            <a:endParaRPr sz="1000" dirty="0">
              <a:latin typeface="Arial"/>
              <a:cs typeface="Arial"/>
            </a:endParaRPr>
          </a:p>
          <a:p>
            <a:pPr marL="12700" marR="19050">
              <a:lnSpc>
                <a:spcPct val="95825"/>
              </a:lnSpc>
              <a:spcBef>
                <a:spcPts val="50"/>
              </a:spcBef>
            </a:pPr>
            <a:r>
              <a:rPr sz="1000" spc="-50" dirty="0" smtClean="0">
                <a:solidFill>
                  <a:srgbClr val="FFFFFF"/>
                </a:solidFill>
                <a:latin typeface="Arial"/>
                <a:cs typeface="Arial"/>
              </a:rPr>
              <a:t>N</a:t>
            </a:r>
            <a:r>
              <a:rPr sz="1000" spc="-48" dirty="0" smtClean="0">
                <a:solidFill>
                  <a:srgbClr val="FFFFFF"/>
                </a:solidFill>
                <a:latin typeface="Arial"/>
                <a:cs typeface="Arial"/>
              </a:rPr>
              <a:t>e</a:t>
            </a:r>
            <a:r>
              <a:rPr sz="1000" spc="4" dirty="0" smtClean="0">
                <a:solidFill>
                  <a:srgbClr val="FFFFFF"/>
                </a:solidFill>
                <a:latin typeface="Arial"/>
                <a:cs typeface="Arial"/>
              </a:rPr>
              <a:t>x</a:t>
            </a:r>
            <a:r>
              <a:rPr sz="1000" spc="67" dirty="0" smtClean="0">
                <a:solidFill>
                  <a:srgbClr val="FFFFFF"/>
                </a:solidFill>
                <a:latin typeface="Arial"/>
                <a:cs typeface="Arial"/>
              </a:rPr>
              <a:t>t</a:t>
            </a:r>
            <a:r>
              <a:rPr sz="1000" spc="-17" dirty="0" smtClean="0">
                <a:solidFill>
                  <a:srgbClr val="FFFFFF"/>
                </a:solidFill>
                <a:latin typeface="Arial"/>
                <a:cs typeface="Arial"/>
              </a:rPr>
              <a:t>el:</a:t>
            </a:r>
            <a:r>
              <a:rPr sz="1000" spc="-69" dirty="0" smtClean="0">
                <a:solidFill>
                  <a:srgbClr val="FFFFFF"/>
                </a:solidFill>
                <a:latin typeface="Arial"/>
                <a:cs typeface="Arial"/>
              </a:rPr>
              <a:t> </a:t>
            </a:r>
            <a:r>
              <a:rPr lang="es-ES" sz="1000" spc="-16" dirty="0" smtClean="0">
                <a:solidFill>
                  <a:srgbClr val="FFFFFF"/>
                </a:solidFill>
                <a:latin typeface="Arial"/>
                <a:cs typeface="Arial"/>
              </a:rPr>
              <a:t>404*9564 / 130*4219 </a:t>
            </a:r>
            <a:r>
              <a:rPr sz="1000" spc="-78" dirty="0" smtClean="0">
                <a:solidFill>
                  <a:srgbClr val="FFFFFF"/>
                </a:solidFill>
                <a:latin typeface="Arial"/>
                <a:cs typeface="Arial"/>
              </a:rPr>
              <a:t>C</a:t>
            </a:r>
            <a:r>
              <a:rPr sz="1000" spc="-31" dirty="0" smtClean="0">
                <a:solidFill>
                  <a:srgbClr val="FFFFFF"/>
                </a:solidFill>
                <a:latin typeface="Arial"/>
                <a:cs typeface="Arial"/>
              </a:rPr>
              <a:t>el:</a:t>
            </a:r>
            <a:r>
              <a:rPr sz="1000" spc="-101" dirty="0" smtClean="0">
                <a:solidFill>
                  <a:srgbClr val="FFFFFF"/>
                </a:solidFill>
                <a:latin typeface="Arial"/>
                <a:cs typeface="Arial"/>
              </a:rPr>
              <a:t> </a:t>
            </a:r>
            <a:r>
              <a:rPr sz="1000" spc="-50" dirty="0" smtClean="0">
                <a:solidFill>
                  <a:srgbClr val="FFFFFF"/>
                </a:solidFill>
                <a:latin typeface="Arial"/>
                <a:cs typeface="Arial"/>
              </a:rPr>
              <a:t>998039933</a:t>
            </a:r>
            <a:r>
              <a:rPr sz="1000" spc="180" dirty="0" smtClean="0">
                <a:solidFill>
                  <a:srgbClr val="FFFFFF"/>
                </a:solidFill>
                <a:latin typeface="Arial"/>
                <a:cs typeface="Arial"/>
              </a:rPr>
              <a:t> </a:t>
            </a:r>
            <a:r>
              <a:rPr sz="1000" spc="0" dirty="0" smtClean="0">
                <a:solidFill>
                  <a:srgbClr val="FFFFFF"/>
                </a:solidFill>
                <a:latin typeface="Arial"/>
                <a:cs typeface="Arial"/>
              </a:rPr>
              <a:t>/</a:t>
            </a:r>
            <a:r>
              <a:rPr sz="1000" spc="-11" dirty="0" smtClean="0">
                <a:solidFill>
                  <a:srgbClr val="FFFFFF"/>
                </a:solidFill>
                <a:latin typeface="Arial"/>
                <a:cs typeface="Arial"/>
              </a:rPr>
              <a:t> </a:t>
            </a:r>
            <a:r>
              <a:rPr sz="1000" spc="0" dirty="0" smtClean="0">
                <a:solidFill>
                  <a:srgbClr val="FFFFFF"/>
                </a:solidFill>
                <a:latin typeface="Arial"/>
                <a:cs typeface="Arial"/>
              </a:rPr>
              <a:t>998039966</a:t>
            </a:r>
            <a:endParaRPr sz="1000" dirty="0">
              <a:latin typeface="Arial"/>
              <a:cs typeface="Arial"/>
            </a:endParaRPr>
          </a:p>
          <a:p>
            <a:pPr marL="12700" marR="19050">
              <a:lnSpc>
                <a:spcPct val="95825"/>
              </a:lnSpc>
              <a:spcBef>
                <a:spcPts val="50"/>
              </a:spcBef>
            </a:pPr>
            <a:r>
              <a:rPr sz="1000" spc="-39" dirty="0" smtClean="0">
                <a:solidFill>
                  <a:srgbClr val="FFFFFF"/>
                </a:solidFill>
                <a:latin typeface="Arial"/>
                <a:cs typeface="Arial"/>
              </a:rPr>
              <a:t>E-mail:</a:t>
            </a:r>
            <a:r>
              <a:rPr sz="1000" spc="23" dirty="0" smtClean="0">
                <a:solidFill>
                  <a:srgbClr val="FFFFFF"/>
                </a:solidFill>
                <a:latin typeface="Arial"/>
                <a:cs typeface="Arial"/>
              </a:rPr>
              <a:t> </a:t>
            </a:r>
            <a:r>
              <a:rPr sz="1000" spc="-45" dirty="0" smtClean="0">
                <a:solidFill>
                  <a:srgbClr val="FFFFFF"/>
                </a:solidFill>
                <a:latin typeface="Arial"/>
                <a:cs typeface="Arial"/>
                <a:hlinkClick r:id="rId4"/>
              </a:rPr>
              <a:t>fase@faset</a:t>
            </a:r>
            <a:r>
              <a:rPr sz="1000" spc="-38" dirty="0" smtClean="0">
                <a:solidFill>
                  <a:srgbClr val="FFFFFF"/>
                </a:solidFill>
                <a:latin typeface="Arial"/>
                <a:cs typeface="Arial"/>
                <a:hlinkClick r:id="rId4"/>
              </a:rPr>
              <a:t>r</a:t>
            </a:r>
            <a:r>
              <a:rPr sz="1000" spc="-41" dirty="0" smtClean="0">
                <a:solidFill>
                  <a:srgbClr val="FFFFFF"/>
                </a:solidFill>
                <a:latin typeface="Arial"/>
                <a:cs typeface="Arial"/>
                <a:hlinkClick r:id="rId4"/>
              </a:rPr>
              <a:t>on.</a:t>
            </a:r>
            <a:r>
              <a:rPr sz="1000" spc="-53" dirty="0" smtClean="0">
                <a:solidFill>
                  <a:srgbClr val="FFFFFF"/>
                </a:solidFill>
                <a:latin typeface="Arial"/>
                <a:cs typeface="Arial"/>
                <a:hlinkClick r:id="rId4"/>
              </a:rPr>
              <a:t>c</a:t>
            </a:r>
            <a:r>
              <a:rPr sz="1000" spc="-62" dirty="0" smtClean="0">
                <a:solidFill>
                  <a:srgbClr val="FFFFFF"/>
                </a:solidFill>
                <a:latin typeface="Arial"/>
                <a:cs typeface="Arial"/>
                <a:hlinkClick r:id="rId4"/>
              </a:rPr>
              <a:t>om</a:t>
            </a:r>
            <a:r>
              <a:rPr sz="1000" spc="215" dirty="0" smtClean="0">
                <a:solidFill>
                  <a:srgbClr val="FFFFFF"/>
                </a:solidFill>
                <a:latin typeface="Arial"/>
                <a:cs typeface="Arial"/>
                <a:hlinkClick r:id="rId4"/>
              </a:rPr>
              <a:t> </a:t>
            </a:r>
            <a:r>
              <a:rPr sz="1000" spc="-25" dirty="0" smtClean="0">
                <a:solidFill>
                  <a:srgbClr val="FFFFFF"/>
                </a:solidFill>
                <a:latin typeface="Arial"/>
                <a:cs typeface="Arial"/>
              </a:rPr>
              <a:t>;</a:t>
            </a:r>
            <a:r>
              <a:rPr sz="1000" spc="-89" dirty="0" smtClean="0">
                <a:solidFill>
                  <a:srgbClr val="FFFFFF"/>
                </a:solidFill>
                <a:latin typeface="Arial"/>
                <a:cs typeface="Arial"/>
              </a:rPr>
              <a:t> </a:t>
            </a:r>
            <a:r>
              <a:rPr sz="1000" spc="-14" dirty="0" smtClean="0">
                <a:solidFill>
                  <a:srgbClr val="FFFFFF"/>
                </a:solidFill>
                <a:latin typeface="Arial"/>
                <a:cs typeface="Arial"/>
                <a:hlinkClick r:id="rId5"/>
              </a:rPr>
              <a:t>v</a:t>
            </a:r>
            <a:r>
              <a:rPr sz="1000" spc="0" dirty="0" smtClean="0">
                <a:solidFill>
                  <a:srgbClr val="FFFFFF"/>
                </a:solidFill>
                <a:latin typeface="Arial"/>
                <a:cs typeface="Arial"/>
                <a:hlinkClick r:id="rId5"/>
              </a:rPr>
              <a:t>e</a:t>
            </a:r>
            <a:r>
              <a:rPr sz="1000" spc="-4" dirty="0" smtClean="0">
                <a:solidFill>
                  <a:srgbClr val="FFFFFF"/>
                </a:solidFill>
                <a:latin typeface="Arial"/>
                <a:cs typeface="Arial"/>
                <a:hlinkClick r:id="rId5"/>
              </a:rPr>
              <a:t>n</a:t>
            </a:r>
            <a:r>
              <a:rPr sz="1000" spc="0" dirty="0" smtClean="0">
                <a:solidFill>
                  <a:srgbClr val="FFFFFF"/>
                </a:solidFill>
                <a:latin typeface="Arial"/>
                <a:cs typeface="Arial"/>
                <a:hlinkClick r:id="rId5"/>
              </a:rPr>
              <a:t>tas@faset</a:t>
            </a:r>
            <a:r>
              <a:rPr sz="1000" spc="-9" dirty="0" smtClean="0">
                <a:solidFill>
                  <a:srgbClr val="FFFFFF"/>
                </a:solidFill>
                <a:latin typeface="Arial"/>
                <a:cs typeface="Arial"/>
                <a:hlinkClick r:id="rId5"/>
              </a:rPr>
              <a:t>r</a:t>
            </a:r>
            <a:r>
              <a:rPr sz="1000" spc="0" dirty="0" smtClean="0">
                <a:solidFill>
                  <a:srgbClr val="FFFFFF"/>
                </a:solidFill>
                <a:latin typeface="Arial"/>
                <a:cs typeface="Arial"/>
                <a:hlinkClick r:id="rId5"/>
              </a:rPr>
              <a:t>on.</a:t>
            </a:r>
            <a:r>
              <a:rPr sz="1000" spc="-9" dirty="0" smtClean="0">
                <a:solidFill>
                  <a:srgbClr val="FFFFFF"/>
                </a:solidFill>
                <a:latin typeface="Arial"/>
                <a:cs typeface="Arial"/>
                <a:hlinkClick r:id="rId5"/>
              </a:rPr>
              <a:t>c</a:t>
            </a:r>
            <a:r>
              <a:rPr sz="1000" spc="0" dirty="0" smtClean="0">
                <a:solidFill>
                  <a:srgbClr val="FFFFFF"/>
                </a:solidFill>
                <a:latin typeface="Arial"/>
                <a:cs typeface="Arial"/>
                <a:hlinkClick r:id="rId5"/>
              </a:rPr>
              <a:t>om</a:t>
            </a:r>
            <a:endParaRPr sz="1000" dirty="0">
              <a:latin typeface="Arial"/>
              <a:cs typeface="Arial"/>
            </a:endParaRPr>
          </a:p>
          <a:p>
            <a:pPr marL="12700" marR="19050">
              <a:lnSpc>
                <a:spcPct val="95825"/>
              </a:lnSpc>
              <a:spcBef>
                <a:spcPts val="50"/>
              </a:spcBef>
            </a:pPr>
            <a:r>
              <a:rPr sz="1000" b="1" i="1" spc="19" dirty="0" smtClean="0">
                <a:solidFill>
                  <a:srgbClr val="FFFFFF"/>
                </a:solidFill>
                <a:latin typeface="Arial"/>
                <a:cs typeface="Arial"/>
                <a:hlinkClick r:id="rId6"/>
              </a:rPr>
              <a:t>ww</a:t>
            </a:r>
            <a:r>
              <a:rPr sz="1000" b="1" i="1" spc="-44" dirty="0" smtClean="0">
                <a:solidFill>
                  <a:srgbClr val="FFFFFF"/>
                </a:solidFill>
                <a:latin typeface="Arial"/>
                <a:cs typeface="Arial"/>
                <a:hlinkClick r:id="rId6"/>
              </a:rPr>
              <a:t>w</a:t>
            </a:r>
            <a:r>
              <a:rPr sz="1000" b="1" i="1" spc="0" dirty="0" smtClean="0">
                <a:solidFill>
                  <a:srgbClr val="FFFFFF"/>
                </a:solidFill>
                <a:latin typeface="Arial"/>
                <a:cs typeface="Arial"/>
                <a:hlinkClick r:id="rId6"/>
              </a:rPr>
              <a:t>.</a:t>
            </a:r>
            <a:r>
              <a:rPr sz="1000" b="1" i="1" spc="-9" dirty="0" smtClean="0">
                <a:solidFill>
                  <a:srgbClr val="FFFFFF"/>
                </a:solidFill>
                <a:latin typeface="Arial"/>
                <a:cs typeface="Arial"/>
                <a:hlinkClick r:id="rId6"/>
              </a:rPr>
              <a:t>f</a:t>
            </a:r>
            <a:r>
              <a:rPr sz="1000" b="1" i="1" spc="0" dirty="0" smtClean="0">
                <a:solidFill>
                  <a:srgbClr val="FFFFFF"/>
                </a:solidFill>
                <a:latin typeface="Arial"/>
                <a:cs typeface="Arial"/>
                <a:hlinkClick r:id="rId6"/>
              </a:rPr>
              <a:t>asetron.</a:t>
            </a:r>
            <a:r>
              <a:rPr sz="1000" b="1" i="1" spc="-9" dirty="0" smtClean="0">
                <a:solidFill>
                  <a:srgbClr val="FFFFFF"/>
                </a:solidFill>
                <a:latin typeface="Arial"/>
                <a:cs typeface="Arial"/>
                <a:hlinkClick r:id="rId6"/>
              </a:rPr>
              <a:t>c</a:t>
            </a:r>
            <a:r>
              <a:rPr sz="1000" b="1" i="1" spc="0" dirty="0" smtClean="0">
                <a:solidFill>
                  <a:srgbClr val="FFFFFF"/>
                </a:solidFill>
                <a:latin typeface="Arial"/>
                <a:cs typeface="Arial"/>
                <a:hlinkClick r:id="rId6"/>
              </a:rPr>
              <a:t>om</a:t>
            </a:r>
            <a:endParaRPr sz="1000" dirty="0">
              <a:latin typeface="Arial"/>
              <a:cs typeface="Arial"/>
            </a:endParaRPr>
          </a:p>
        </p:txBody>
      </p:sp>
      <p:sp>
        <p:nvSpPr>
          <p:cNvPr id="11" name="object 9">
            <a:hlinkClick r:id="rId7"/>
          </p:cNvPr>
          <p:cNvSpPr/>
          <p:nvPr/>
        </p:nvSpPr>
        <p:spPr>
          <a:xfrm>
            <a:off x="4699650" y="5855322"/>
            <a:ext cx="1622549" cy="675462"/>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sp>
        <p:nvSpPr>
          <p:cNvPr id="12" name="object 8">
            <a:hlinkClick r:id="rId9"/>
          </p:cNvPr>
          <p:cNvSpPr/>
          <p:nvPr/>
        </p:nvSpPr>
        <p:spPr>
          <a:xfrm>
            <a:off x="7449480" y="6129744"/>
            <a:ext cx="627808" cy="562010"/>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p>
        </p:txBody>
      </p:sp>
      <p:pic>
        <p:nvPicPr>
          <p:cNvPr id="13" name="Picture 10" descr="http://ztona.org/wp-content/uploads/2_facebook_logo.jpg">
            <a:hlinkClick r:id="rId7"/>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6736886" y="6129744"/>
            <a:ext cx="578314" cy="582202"/>
          </a:xfrm>
          <a:prstGeom prst="roundRect">
            <a:avLst/>
          </a:prstGeom>
          <a:noFill/>
          <a:extLst>
            <a:ext uri="{909E8E84-426E-40DD-AFC4-6F175D3DCCD1}">
              <a14:hiddenFill xmlns:a14="http://schemas.microsoft.com/office/drawing/2010/main">
                <a:solidFill>
                  <a:srgbClr val="FFFFFF"/>
                </a:solidFill>
              </a14:hiddenFill>
            </a:ext>
          </a:extLst>
        </p:spPr>
      </p:pic>
      <p:pic>
        <p:nvPicPr>
          <p:cNvPr id="19" name="18 Imagen"/>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42905" y="2519810"/>
            <a:ext cx="3678227" cy="2915163"/>
          </a:xfrm>
          <a:prstGeom prst="rect">
            <a:avLst/>
          </a:prstGeom>
          <a:effectLst>
            <a:glow rad="228600">
              <a:schemeClr val="accent1">
                <a:satMod val="175000"/>
                <a:alpha val="40000"/>
              </a:schemeClr>
            </a:glow>
            <a:outerShdw blurRad="50800" dist="38100" dir="16200000" rotWithShape="0">
              <a:prstClr val="black">
                <a:alpha val="40000"/>
              </a:prstClr>
            </a:outerShdw>
          </a:effectLst>
        </p:spPr>
      </p:pic>
      <p:pic>
        <p:nvPicPr>
          <p:cNvPr id="3" name="2 Imagen"/>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172120" y="2358932"/>
            <a:ext cx="2150079" cy="3263638"/>
          </a:xfrm>
          <a:prstGeom prst="rect">
            <a:avLst/>
          </a:prstGeom>
          <a:effectLst>
            <a:glow rad="228600">
              <a:schemeClr val="accent1">
                <a:satMod val="175000"/>
                <a:alpha val="40000"/>
              </a:schemeClr>
            </a:glow>
            <a:outerShdw blurRad="50800" dist="38100" dir="16200000" rotWithShape="0">
              <a:prstClr val="black">
                <a:alpha val="40000"/>
              </a:prstClr>
            </a:outerShdw>
          </a:effectLst>
        </p:spPr>
      </p:pic>
      <p:pic>
        <p:nvPicPr>
          <p:cNvPr id="4" name="3 Imagen"/>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736886" y="2519810"/>
            <a:ext cx="2076644" cy="2902298"/>
          </a:xfrm>
          <a:prstGeom prst="rect">
            <a:avLst/>
          </a:prstGeom>
          <a:effectLst>
            <a:glow rad="228600">
              <a:schemeClr val="accent1">
                <a:satMod val="175000"/>
                <a:alpha val="40000"/>
              </a:schemeClr>
            </a:glow>
            <a:outerShdw blurRad="50800" dist="38100" dir="16200000" rotWithShape="0">
              <a:prstClr val="black">
                <a:alpha val="40000"/>
              </a:prstClr>
            </a:outerShdw>
          </a:effectLst>
        </p:spPr>
      </p:pic>
      <p:sp>
        <p:nvSpPr>
          <p:cNvPr id="14" name="object 16"/>
          <p:cNvSpPr txBox="1"/>
          <p:nvPr/>
        </p:nvSpPr>
        <p:spPr>
          <a:xfrm>
            <a:off x="9525" y="1546899"/>
            <a:ext cx="9134475" cy="510501"/>
          </a:xfrm>
          <a:prstGeom prst="rect">
            <a:avLst/>
          </a:prstGeom>
        </p:spPr>
        <p:txBody>
          <a:bodyPr wrap="square" lIns="0" tIns="0" rIns="0" bIns="0" rtlCol="0">
            <a:noAutofit/>
          </a:bodyPr>
          <a:lstStyle/>
          <a:p>
            <a:pPr marL="19519" algn="ctr">
              <a:lnSpc>
                <a:spcPts val="3130"/>
              </a:lnSpc>
              <a:spcBef>
                <a:spcPts val="156"/>
              </a:spcBef>
            </a:pPr>
            <a:r>
              <a:rPr lang="es-ES" sz="3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a:rPr>
              <a:t>SUB ESTACIONES Y TABLEROS ELÉCTRICOS</a:t>
            </a:r>
            <a:endParaRPr sz="3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a:endParaRPr>
          </a:p>
        </p:txBody>
      </p:sp>
      <p:sp>
        <p:nvSpPr>
          <p:cNvPr id="15" name="object 4"/>
          <p:cNvSpPr/>
          <p:nvPr/>
        </p:nvSpPr>
        <p:spPr>
          <a:xfrm>
            <a:off x="0" y="590602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sp>
        <p:nvSpPr>
          <p:cNvPr id="16" name="object 4"/>
          <p:cNvSpPr/>
          <p:nvPr/>
        </p:nvSpPr>
        <p:spPr>
          <a:xfrm>
            <a:off x="0" y="1981200"/>
            <a:ext cx="9144000" cy="0"/>
          </a:xfrm>
          <a:custGeom>
            <a:avLst/>
            <a:gdLst/>
            <a:ahLst/>
            <a:cxnLst/>
            <a:rect l="l" t="t" r="r" b="b"/>
            <a:pathLst>
              <a:path w="9144000">
                <a:moveTo>
                  <a:pt x="0" y="0"/>
                </a:moveTo>
                <a:lnTo>
                  <a:pt x="9144000" y="0"/>
                </a:lnTo>
              </a:path>
            </a:pathLst>
          </a:custGeom>
          <a:ln w="30073">
            <a:solidFill>
              <a:srgbClr val="FFFFFF"/>
            </a:solidFill>
          </a:ln>
        </p:spPr>
        <p:txBody>
          <a:bodyPr wrap="square" lIns="0" tIns="0" rIns="0" bIns="0" rtlCol="0">
            <a:noAutofit/>
          </a:bodyPr>
          <a:lstStyle/>
          <a:p>
            <a:endParaRPr dirty="0"/>
          </a:p>
        </p:txBody>
      </p:sp>
      <p:pic>
        <p:nvPicPr>
          <p:cNvPr id="17" name="16 Imagen">
            <a:hlinkClick r:id="rId6"/>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24827"/>
            <a:ext cx="5510923" cy="1625027"/>
          </a:xfrm>
          <a:prstGeom prst="rect">
            <a:avLst/>
          </a:prstGeom>
        </p:spPr>
      </p:pic>
    </p:spTree>
    <p:extLst>
      <p:ext uri="{BB962C8B-B14F-4D97-AF65-F5344CB8AC3E}">
        <p14:creationId xmlns:p14="http://schemas.microsoft.com/office/powerpoint/2010/main" val="804626256"/>
      </p:ext>
    </p:extLst>
  </p:cSld>
  <p:clrMapOvr>
    <a:masterClrMapping/>
  </p:clrMapOvr>
  <p:transition spd="slow" advTm="8000">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3435</TotalTime>
  <Words>1761</Words>
  <Application>Microsoft Office PowerPoint</Application>
  <PresentationFormat>Presentación en pantalla (4:3)</PresentationFormat>
  <Paragraphs>194</Paragraphs>
  <Slides>25</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25</vt:i4>
      </vt:variant>
    </vt:vector>
  </HeadingPairs>
  <TitlesOfParts>
    <vt:vector size="29" baseType="lpstr">
      <vt:lpstr>Arial</vt:lpstr>
      <vt:lpstr>Times New Roman</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secretariav</dc:creator>
  <cp:lastModifiedBy>secretariav</cp:lastModifiedBy>
  <cp:revision>394</cp:revision>
  <dcterms:modified xsi:type="dcterms:W3CDTF">2014-08-16T16:19:36Z</dcterms:modified>
</cp:coreProperties>
</file>