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7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1C66-4347-4892-AD87-24BF4C041012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1C09764-32B4-4C8B-AAF0-BAB55891A2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1C66-4347-4892-AD87-24BF4C041012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9764-32B4-4C8B-AAF0-BAB55891A2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1C66-4347-4892-AD87-24BF4C041012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9764-32B4-4C8B-AAF0-BAB55891A2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1C66-4347-4892-AD87-24BF4C041012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1C09764-32B4-4C8B-AAF0-BAB55891A2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1C66-4347-4892-AD87-24BF4C041012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9764-32B4-4C8B-AAF0-BAB55891A28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1C66-4347-4892-AD87-24BF4C041012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9764-32B4-4C8B-AAF0-BAB55891A2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1C66-4347-4892-AD87-24BF4C041012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1C09764-32B4-4C8B-AAF0-BAB55891A28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1C66-4347-4892-AD87-24BF4C041012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9764-32B4-4C8B-AAF0-BAB55891A2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1C66-4347-4892-AD87-24BF4C041012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9764-32B4-4C8B-AAF0-BAB55891A2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1C66-4347-4892-AD87-24BF4C041012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9764-32B4-4C8B-AAF0-BAB55891A2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1C66-4347-4892-AD87-24BF4C041012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9764-32B4-4C8B-AAF0-BAB55891A28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E801C66-4347-4892-AD87-24BF4C041012}" type="datetimeFigureOut">
              <a:rPr lang="en-US" smtClean="0"/>
              <a:t>3/16/2015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1C09764-32B4-4C8B-AAF0-BAB55891A28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Philippine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Aurora_(province)" TargetMode="External"/><Relationship Id="rId2" Type="http://schemas.openxmlformats.org/officeDocument/2006/relationships/hyperlink" Target="http://en.wikipedia.org/wiki/Baler,_Auror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dmin@ascot.edu.ph" TargetMode="External"/><Relationship Id="rId2" Type="http://schemas.openxmlformats.org/officeDocument/2006/relationships/hyperlink" Target="http://ascot.edu.ph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90800"/>
            <a:ext cx="8458200" cy="1222375"/>
          </a:xfrm>
        </p:spPr>
        <p:txBody>
          <a:bodyPr>
            <a:noAutofit/>
          </a:bodyPr>
          <a:lstStyle/>
          <a:p>
            <a:r>
              <a:rPr lang="en-US" sz="5400" dirty="0" smtClean="0"/>
              <a:t>AURORA STATE COLLEGE   			OF TECHNOLOGY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953000"/>
            <a:ext cx="8458200" cy="914400"/>
          </a:xfrm>
        </p:spPr>
        <p:txBody>
          <a:bodyPr/>
          <a:lstStyle/>
          <a:p>
            <a:r>
              <a:rPr lang="en-US" dirty="0" smtClean="0"/>
              <a:t>		</a:t>
            </a:r>
            <a:r>
              <a:rPr lang="en-US" dirty="0" err="1" smtClean="0"/>
              <a:t>Casiguran</a:t>
            </a:r>
            <a:r>
              <a:rPr lang="en-US" dirty="0" smtClean="0"/>
              <a:t>, Baler, Maria Aurora</a:t>
            </a:r>
            <a:endParaRPr lang="en-US" dirty="0"/>
          </a:p>
        </p:txBody>
      </p:sp>
    </p:spTree>
  </p:cSld>
  <p:clrMapOvr>
    <a:masterClrMapping/>
  </p:clrMapOvr>
  <p:transition advClick="0" advTm="3000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VISION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US" dirty="0" smtClean="0"/>
              <a:t>Situated </a:t>
            </a:r>
            <a:r>
              <a:rPr lang="en-US" dirty="0" smtClean="0"/>
              <a:t>in three main campuses, Aurora State College of Technology envisions to be the center for academic excellence and seat of bold experiments and technological breakthroughs in the regions through its high </a:t>
            </a:r>
            <a:r>
              <a:rPr lang="en-US" dirty="0" smtClean="0"/>
              <a:t>caliber, </a:t>
            </a:r>
            <a:r>
              <a:rPr lang="en-US" dirty="0" smtClean="0"/>
              <a:t>competent </a:t>
            </a:r>
            <a:r>
              <a:rPr lang="en-US" dirty="0" smtClean="0"/>
              <a:t>and </a:t>
            </a:r>
            <a:r>
              <a:rPr lang="en-US" dirty="0" smtClean="0"/>
              <a:t>committed faculty, personnel and through its excellent facilities and equipment to be enabler of the people communities of Aurora and catalyst for their growth and development</a:t>
            </a:r>
            <a:r>
              <a:rPr lang="en-US" dirty="0" smtClean="0"/>
              <a:t>.</a:t>
            </a:r>
          </a:p>
          <a:p>
            <a:pPr fontAlgn="base"/>
            <a:endParaRPr lang="en-US" dirty="0" smtClean="0"/>
          </a:p>
          <a:p>
            <a:pPr fontAlgn="base"/>
            <a:r>
              <a:rPr lang="en-US" sz="1700" b="1" i="1" dirty="0" smtClean="0"/>
              <a:t>IP </a:t>
            </a:r>
            <a:r>
              <a:rPr lang="en-US" sz="1700" b="1" i="1" dirty="0" smtClean="0"/>
              <a:t>Address: </a:t>
            </a:r>
            <a:r>
              <a:rPr lang="en-US" sz="1700" b="1" i="1" dirty="0" smtClean="0"/>
              <a:t> 125.60.156.154</a:t>
            </a:r>
            <a:endParaRPr lang="en-US" sz="1700" b="1" i="1" dirty="0" smtClean="0"/>
          </a:p>
          <a:p>
            <a:endParaRPr lang="en-US" dirty="0"/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 </a:t>
            </a:r>
            <a:r>
              <a:rPr lang="en-US" b="1" dirty="0" smtClean="0"/>
              <a:t>MISSION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US" dirty="0" smtClean="0"/>
              <a:t>Guided </a:t>
            </a:r>
            <a:r>
              <a:rPr lang="en-US" dirty="0" smtClean="0"/>
              <a:t>by its philosophy the college commits itself:</a:t>
            </a:r>
          </a:p>
          <a:p>
            <a:pPr fontAlgn="base"/>
            <a:r>
              <a:rPr lang="en-US" dirty="0" smtClean="0"/>
              <a:t>To provide the people of Aurora and the larger community excellent and relevant technical and </a:t>
            </a:r>
            <a:r>
              <a:rPr lang="en-US" dirty="0" smtClean="0"/>
              <a:t>professional </a:t>
            </a:r>
            <a:r>
              <a:rPr lang="en-US" dirty="0" smtClean="0"/>
              <a:t>training in the sciences, arts, teacher education, agriculture, forestry, fishery, engineering and technology as well as the needed short term courses; </a:t>
            </a:r>
            <a:r>
              <a:rPr lang="en-US" dirty="0" smtClean="0"/>
              <a:t>and</a:t>
            </a:r>
            <a:endParaRPr lang="en-US" dirty="0" smtClean="0"/>
          </a:p>
          <a:p>
            <a:pPr fontAlgn="base"/>
            <a:r>
              <a:rPr lang="en-US" dirty="0" smtClean="0"/>
              <a:t>To promote  research, advantage studies and academic leadership in the stated areas of specification; and,</a:t>
            </a:r>
          </a:p>
          <a:p>
            <a:pPr fontAlgn="base"/>
            <a:r>
              <a:rPr lang="en-US" dirty="0" smtClean="0"/>
              <a:t>To extend its services to increasing number of students and other clienteles in Aurora and neighboring provinces</a:t>
            </a:r>
            <a:r>
              <a:rPr lang="en-US" dirty="0" smtClean="0"/>
              <a:t>.</a:t>
            </a:r>
          </a:p>
          <a:p>
            <a:pPr fontAlgn="base"/>
            <a:endParaRPr lang="en-US" dirty="0" smtClean="0"/>
          </a:p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r>
              <a:rPr lang="en-US" sz="2100" b="1" i="1" dirty="0" smtClean="0"/>
              <a:t>	IP </a:t>
            </a:r>
            <a:r>
              <a:rPr lang="en-US" sz="2100" b="1" i="1" dirty="0" smtClean="0"/>
              <a:t>Address:  125.60.156.154</a:t>
            </a:r>
          </a:p>
          <a:p>
            <a:pPr fontAlgn="base"/>
            <a:endParaRPr lang="en-US" dirty="0" smtClean="0"/>
          </a:p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endParaRPr lang="en-US" dirty="0" smtClean="0"/>
          </a:p>
          <a:p>
            <a:pPr algn="r" fontAlgn="base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 advClick="0" advTm="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 </a:t>
            </a:r>
            <a:r>
              <a:rPr lang="en-US" b="1" dirty="0" smtClean="0"/>
              <a:t>Aurora State College of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</a:t>
            </a:r>
            <a:r>
              <a:rPr lang="en-US" dirty="0" smtClean="0"/>
              <a:t>s </a:t>
            </a:r>
            <a:r>
              <a:rPr lang="en-US" dirty="0" smtClean="0"/>
              <a:t>a public college in the </a:t>
            </a:r>
            <a:r>
              <a:rPr lang="en-US" dirty="0" smtClean="0">
                <a:hlinkClick r:id="rId2" tooltip="Philippines"/>
              </a:rPr>
              <a:t>Philippines</a:t>
            </a:r>
            <a:r>
              <a:rPr lang="en-US" dirty="0" smtClean="0"/>
              <a:t>. It is mandated to provide technical and professional training in the sciences, arts, teacher education, agriculture, engineering and </a:t>
            </a:r>
            <a:r>
              <a:rPr lang="en-US" dirty="0" smtClean="0"/>
              <a:t>technology </a:t>
            </a:r>
            <a:r>
              <a:rPr lang="en-US" dirty="0" smtClean="0"/>
              <a:t>and short-term vocational courses. 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1600" b="1" i="1" dirty="0" smtClean="0"/>
              <a:t>Source: Wikipedia</a:t>
            </a:r>
            <a:endParaRPr lang="en-US" sz="1600" b="1" i="1" dirty="0"/>
          </a:p>
        </p:txBody>
      </p:sp>
    </p:spTree>
  </p:cSld>
  <p:clrMapOvr>
    <a:masterClrMapping/>
  </p:clrMapOvr>
  <p:transition spd="med" advTm="5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also mandated to promote research, advanced studies and academic leadership in its areas of specialization</a:t>
            </a:r>
            <a:r>
              <a:rPr lang="en-US" dirty="0" smtClean="0"/>
              <a:t>.</a:t>
            </a:r>
            <a:r>
              <a:rPr lang="en-US" dirty="0" smtClean="0"/>
              <a:t> Its main campus is located in </a:t>
            </a:r>
            <a:r>
              <a:rPr lang="en-US" dirty="0" smtClean="0">
                <a:hlinkClick r:id="rId2" tooltip="Baler, Aurora"/>
              </a:rPr>
              <a:t>Baler</a:t>
            </a:r>
            <a:r>
              <a:rPr lang="en-US" dirty="0" smtClean="0"/>
              <a:t>, </a:t>
            </a:r>
            <a:r>
              <a:rPr lang="en-US" dirty="0" smtClean="0">
                <a:hlinkClick r:id="rId3" tooltip="Aurora (province)"/>
              </a:rPr>
              <a:t>Aurora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med" advTm="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Information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Homepage :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://ascot.edu.ph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Phone+63(42)2094354</a:t>
            </a:r>
          </a:p>
          <a:p>
            <a:r>
              <a:rPr lang="en-US" dirty="0" smtClean="0"/>
              <a:t>Address: </a:t>
            </a:r>
            <a:r>
              <a:rPr lang="en-US" dirty="0" err="1" smtClean="0"/>
              <a:t>Sitio</a:t>
            </a:r>
            <a:r>
              <a:rPr lang="en-US" dirty="0" smtClean="0"/>
              <a:t> </a:t>
            </a:r>
            <a:r>
              <a:rPr lang="en-US" dirty="0" err="1" smtClean="0"/>
              <a:t>Dicaloyungan</a:t>
            </a:r>
            <a:r>
              <a:rPr lang="en-US" dirty="0" smtClean="0"/>
              <a:t>, </a:t>
            </a:r>
            <a:r>
              <a:rPr lang="en-US" dirty="0" err="1" smtClean="0"/>
              <a:t>Brgy</a:t>
            </a:r>
            <a:r>
              <a:rPr lang="en-US" dirty="0" smtClean="0"/>
              <a:t>. </a:t>
            </a:r>
            <a:r>
              <a:rPr lang="en-US" dirty="0" err="1" smtClean="0"/>
              <a:t>Zabali</a:t>
            </a:r>
            <a:r>
              <a:rPr lang="en-US" dirty="0" smtClean="0"/>
              <a:t> Baler, </a:t>
            </a:r>
            <a:r>
              <a:rPr lang="en-US" dirty="0" smtClean="0"/>
              <a:t>		Aurora3200Philippines </a:t>
            </a:r>
          </a:p>
          <a:p>
            <a:r>
              <a:rPr lang="en-US" dirty="0" smtClean="0"/>
              <a:t>Email: </a:t>
            </a:r>
            <a:r>
              <a:rPr lang="en-US" dirty="0" smtClean="0">
                <a:hlinkClick r:id="rId3"/>
              </a:rPr>
              <a:t>admin@ascot.edu.ph</a:t>
            </a:r>
            <a:endParaRPr lang="en-US" dirty="0" smtClean="0"/>
          </a:p>
          <a:p>
            <a:r>
              <a:rPr lang="en-US" dirty="0" smtClean="0"/>
              <a:t>Institution Type: Public</a:t>
            </a:r>
          </a:p>
          <a:p>
            <a:endParaRPr lang="en-US" dirty="0" smtClean="0"/>
          </a:p>
          <a:p>
            <a:pPr>
              <a:buNone/>
            </a:pPr>
            <a:r>
              <a:rPr lang="en-US" sz="1600" b="1" i="1" dirty="0" smtClean="0"/>
              <a:t>Source: LinkedIn.com</a:t>
            </a:r>
            <a:endParaRPr lang="en-US" sz="1600" b="1" i="1" dirty="0"/>
          </a:p>
        </p:txBody>
      </p:sp>
    </p:spTree>
  </p:cSld>
  <p:clrMapOvr>
    <a:masterClrMapping/>
  </p:clrMapOvr>
  <p:transition spd="med" advTm="5000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/>
              <a:t>        A S C O T</a:t>
            </a:r>
            <a:endParaRPr lang="en-US" dirty="0"/>
          </a:p>
        </p:txBody>
      </p:sp>
      <p:pic>
        <p:nvPicPr>
          <p:cNvPr id="1026" name="Picture 2" descr="C:\Users\user\Desktop\proj\extra_files\pic\images_26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838200"/>
            <a:ext cx="4114800" cy="4114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 descr="C:\Users\user\Desktop\mvieo\640px-Ascotcollegehjf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981200"/>
            <a:ext cx="5486400" cy="4114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Click="0" advTm="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37</TotalTime>
  <Words>179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Trek</vt:lpstr>
      <vt:lpstr>AURORA STATE COLLEGE      OF TECHNOLOGY</vt:lpstr>
      <vt:lpstr>VISION </vt:lpstr>
      <vt:lpstr> MISSION </vt:lpstr>
      <vt:lpstr> Aurora State College of Technology</vt:lpstr>
      <vt:lpstr>Slide 5</vt:lpstr>
      <vt:lpstr>General Information </vt:lpstr>
      <vt:lpstr>         A S C O 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angelbaral</dc:creator>
  <cp:lastModifiedBy>angelbaral</cp:lastModifiedBy>
  <cp:revision>10</cp:revision>
  <dcterms:created xsi:type="dcterms:W3CDTF">2015-03-16T14:09:52Z</dcterms:created>
  <dcterms:modified xsi:type="dcterms:W3CDTF">2015-03-16T14:47:22Z</dcterms:modified>
</cp:coreProperties>
</file>