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8" autoAdjust="0"/>
  </p:normalViewPr>
  <p:slideViewPr>
    <p:cSldViewPr>
      <p:cViewPr varScale="1">
        <p:scale>
          <a:sx n="102" d="100"/>
          <a:sy n="102" d="100"/>
        </p:scale>
        <p:origin x="-2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A4DD-ED0E-46E1-932E-C6217D9554D0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21F8-AA32-407E-8236-27DC9F39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A4DD-ED0E-46E1-932E-C6217D9554D0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21F8-AA32-407E-8236-27DC9F39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A4DD-ED0E-46E1-932E-C6217D9554D0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21F8-AA32-407E-8236-27DC9F39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A4DD-ED0E-46E1-932E-C6217D9554D0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21F8-AA32-407E-8236-27DC9F39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A4DD-ED0E-46E1-932E-C6217D9554D0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21F8-AA32-407E-8236-27DC9F39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A4DD-ED0E-46E1-932E-C6217D9554D0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21F8-AA32-407E-8236-27DC9F39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A4DD-ED0E-46E1-932E-C6217D9554D0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21F8-AA32-407E-8236-27DC9F39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A4DD-ED0E-46E1-932E-C6217D9554D0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21F8-AA32-407E-8236-27DC9F39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A4DD-ED0E-46E1-932E-C6217D9554D0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21F8-AA32-407E-8236-27DC9F39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A4DD-ED0E-46E1-932E-C6217D9554D0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21F8-AA32-407E-8236-27DC9F39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A4DD-ED0E-46E1-932E-C6217D9554D0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21F8-AA32-407E-8236-27DC9F39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0A4DD-ED0E-46E1-932E-C6217D9554D0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221F8-AA32-407E-8236-27DC9F39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Dreamweaver%20on%20powerpoint%20-%20p4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00725" y="2276872"/>
            <a:ext cx="7034554" cy="7098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306063"/>
              </p:ext>
            </p:extLst>
          </p:nvPr>
        </p:nvGraphicFramePr>
        <p:xfrm>
          <a:off x="0" y="0"/>
          <a:ext cx="9144000" cy="117267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3042"/>
                <a:gridCol w="7500958"/>
              </a:tblGrid>
              <a:tr h="171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smtClean="0">
                          <a:latin typeface="Arial" pitchFamily="34" charset="0"/>
                          <a:cs typeface="Arial" pitchFamily="34" charset="0"/>
                        </a:rPr>
                        <a:t>BTEC</a:t>
                      </a:r>
                      <a:r>
                        <a:rPr lang="en-GB" sz="4000" baseline="0" dirty="0" smtClean="0">
                          <a:latin typeface="Arial" pitchFamily="34" charset="0"/>
                          <a:cs typeface="Arial" pitchFamily="34" charset="0"/>
                        </a:rPr>
                        <a:t> L2 IT Diploma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sz="2400" dirty="0" smtClean="0">
                          <a:latin typeface="Arial" pitchFamily="34" charset="0"/>
                          <a:cs typeface="Arial" pitchFamily="34" charset="0"/>
                        </a:rPr>
                        <a:t>Home</a:t>
                      </a:r>
                      <a:r>
                        <a:rPr lang="en-GB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6407968">
                <a:tc>
                  <a:txBody>
                    <a:bodyPr/>
                    <a:lstStyle/>
                    <a:p>
                      <a:r>
                        <a:rPr lang="en-GB" dirty="0" smtClean="0">
                          <a:hlinkClick r:id="rId2" action="ppaction://hlinksldjump"/>
                        </a:rPr>
                        <a:t>Home</a:t>
                      </a:r>
                      <a:r>
                        <a:rPr lang="en-GB" dirty="0" smtClean="0"/>
                        <a:t> </a:t>
                      </a:r>
                    </a:p>
                    <a:p>
                      <a:r>
                        <a:rPr lang="en-GB" dirty="0" smtClean="0">
                          <a:hlinkClick r:id="rId3" action="ppaction://hlinksldjump"/>
                        </a:rPr>
                        <a:t>Unit 1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hlinkClick r:id="rId4" action="ppaction://hlinksldjump"/>
                        </a:rPr>
                        <a:t>Unit 2</a:t>
                      </a:r>
                      <a:r>
                        <a:rPr lang="en-GB" dirty="0" smtClean="0"/>
                        <a:t> 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hlinkClick r:id="rId5" action="ppaction://hlinksldjump"/>
                        </a:rPr>
                        <a:t>Unit 3</a:t>
                      </a:r>
                      <a:r>
                        <a:rPr lang="en-GB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</a:p>
                    <a:p>
                      <a:r>
                        <a:rPr lang="en-GB" dirty="0" smtClean="0">
                          <a:hlinkClick r:id="rId6" action="ppaction://hlinksldjump"/>
                        </a:rPr>
                        <a:t>Unit 9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hlinkClick r:id="rId7" action="ppaction://hlinksldjump"/>
                        </a:rPr>
                        <a:t>Unit 16 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hlinkClick r:id="rId8" action="ppaction://hlinksldjump"/>
                        </a:rPr>
                        <a:t>Unit</a:t>
                      </a:r>
                      <a:r>
                        <a:rPr lang="en-GB" baseline="0" dirty="0" smtClean="0">
                          <a:hlinkClick r:id="rId8" action="ppaction://hlinksldjump"/>
                        </a:rPr>
                        <a:t> 17 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>
                          <a:hlinkClick r:id="rId9" action="ppaction://hlinksldjump"/>
                        </a:rPr>
                        <a:t>Unit 27 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>
                          <a:hlinkClick r:id="rId10" action="ppaction://hlinksldjump"/>
                        </a:rPr>
                        <a:t>Contact 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218*57 Hyperlinks 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00725" y="2313307"/>
            <a:ext cx="7062749" cy="100811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60563" y="2289617"/>
            <a:ext cx="7049361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Subheading – Font Size 24 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Font colour – Black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1253" y="2980087"/>
            <a:ext cx="7028671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52120" y="6414034"/>
            <a:ext cx="3384376" cy="194486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85846" y="7386469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Image </a:t>
            </a:r>
            <a:r>
              <a:rPr lang="en-GB" dirty="0" smtClean="0"/>
              <a:t>435*282</a:t>
            </a:r>
            <a:endParaRPr lang="en-GB" dirty="0" smtClean="0"/>
          </a:p>
          <a:p>
            <a:r>
              <a:rPr lang="en-GB" dirty="0" smtClean="0"/>
              <a:t>Computer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691680" y="3789040"/>
            <a:ext cx="3764748" cy="466126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59184" y="4912447"/>
            <a:ext cx="18573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Description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Arial Black, Gadget, sans-serif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Font size 24</a:t>
            </a:r>
          </a:p>
          <a:p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652120" y="3896402"/>
            <a:ext cx="3384376" cy="203208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Image 435*234 </a:t>
            </a:r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latin typeface="Arial"/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Building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36504" y="692696"/>
            <a:ext cx="18205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 Black, Gadget, 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sans-serif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 size 24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7037" y="620688"/>
            <a:ext cx="1619672" cy="12003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STC Logo</a:t>
            </a:r>
          </a:p>
          <a:p>
            <a:pPr algn="ctr"/>
            <a:r>
              <a:rPr lang="en-GB" dirty="0" smtClean="0"/>
              <a:t>225*104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00725" y="2276872"/>
            <a:ext cx="7034554" cy="7098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879912"/>
              </p:ext>
            </p:extLst>
          </p:nvPr>
        </p:nvGraphicFramePr>
        <p:xfrm>
          <a:off x="0" y="0"/>
          <a:ext cx="9144000" cy="119705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3042"/>
                <a:gridCol w="7500958"/>
              </a:tblGrid>
              <a:tr h="171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smtClean="0">
                          <a:latin typeface="Arial" pitchFamily="34" charset="0"/>
                          <a:cs typeface="Arial" pitchFamily="34" charset="0"/>
                        </a:rPr>
                        <a:t>BTEC</a:t>
                      </a:r>
                      <a:r>
                        <a:rPr lang="en-GB" sz="4000" baseline="0" dirty="0" smtClean="0">
                          <a:latin typeface="Arial" pitchFamily="34" charset="0"/>
                          <a:cs typeface="Arial" pitchFamily="34" charset="0"/>
                        </a:rPr>
                        <a:t> L2 IT Diploma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sz="4000" dirty="0" smtClean="0">
                          <a:latin typeface="Arial" pitchFamily="34" charset="0"/>
                          <a:cs typeface="Arial" pitchFamily="34" charset="0"/>
                        </a:rPr>
                        <a:t>Unit</a:t>
                      </a:r>
                      <a:r>
                        <a:rPr lang="en-GB" sz="4000" baseline="0" dirty="0" smtClean="0"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en-US" dirty="0"/>
                    </a:p>
                  </a:txBody>
                  <a:tcPr/>
                </a:tc>
              </a:tr>
              <a:tr h="6407968">
                <a:tc>
                  <a:txBody>
                    <a:bodyPr/>
                    <a:lstStyle/>
                    <a:p>
                      <a:r>
                        <a:rPr lang="en-GB" dirty="0" smtClean="0">
                          <a:hlinkClick r:id="rId2" action="ppaction://hlinksldjump"/>
                        </a:rPr>
                        <a:t>Home 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hlinkClick r:id="rId3" action="ppaction://hlinksldjump"/>
                        </a:rPr>
                        <a:t>Unit 1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hlinkClick r:id="rId4" action="ppaction://hlinksldjump"/>
                        </a:rPr>
                        <a:t>Unit 2 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hlinkClick r:id="rId5" action="ppaction://hlinksldjump"/>
                        </a:rPr>
                        <a:t>Unit 3 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hlinkClick r:id="rId6" action="ppaction://hlinksldjump"/>
                        </a:rPr>
                        <a:t>Unit 9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hlinkClick r:id="rId7" action="ppaction://hlinksldjump"/>
                        </a:rPr>
                        <a:t>Unit 16 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hlinkClick r:id="rId8" action="ppaction://hlinksldjump"/>
                        </a:rPr>
                        <a:t>Unit</a:t>
                      </a:r>
                      <a:r>
                        <a:rPr lang="en-GB" baseline="0" dirty="0" smtClean="0">
                          <a:hlinkClick r:id="rId8" action="ppaction://hlinksldjump"/>
                        </a:rPr>
                        <a:t> 17 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>
                          <a:hlinkClick r:id="rId9" action="ppaction://hlinksldjump"/>
                        </a:rPr>
                        <a:t>Unit 27 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>
                          <a:hlinkClick r:id="rId10" action="ppaction://hlinksldjump"/>
                        </a:rPr>
                        <a:t>Contact</a:t>
                      </a:r>
                      <a:endParaRPr lang="en-GB" baseline="0" dirty="0" smtClean="0"/>
                    </a:p>
                    <a:p>
                      <a:r>
                        <a:rPr lang="en-US" dirty="0" smtClean="0"/>
                        <a:t>218*57 Hyperlinks 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741652" y="2354411"/>
            <a:ext cx="7062749" cy="100811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85917" y="2276872"/>
            <a:ext cx="7049361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Subheading – Font Size 24 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Font colour – Black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41652" y="2993191"/>
            <a:ext cx="7028671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33054" y="6581486"/>
            <a:ext cx="3384376" cy="194486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85846" y="7384465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Image 200*200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74715" y="4606194"/>
            <a:ext cx="3714776" cy="392016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59184" y="486916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Description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528592" y="4621406"/>
            <a:ext cx="3384376" cy="175992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Image 200*200</a:t>
            </a:r>
            <a:endParaRPr lang="en-GB" dirty="0">
              <a:latin typeface="Arial"/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7037" y="620688"/>
            <a:ext cx="1619672" cy="12003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STC Logo</a:t>
            </a:r>
          </a:p>
          <a:p>
            <a:pPr algn="ctr"/>
            <a:r>
              <a:rPr lang="en-GB" dirty="0" smtClean="0"/>
              <a:t>225*104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12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00725" y="2276872"/>
            <a:ext cx="7034554" cy="7098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201471"/>
              </p:ext>
            </p:extLst>
          </p:nvPr>
        </p:nvGraphicFramePr>
        <p:xfrm>
          <a:off x="0" y="0"/>
          <a:ext cx="9144000" cy="119705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3042"/>
                <a:gridCol w="7500958"/>
              </a:tblGrid>
              <a:tr h="171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smtClean="0">
                          <a:latin typeface="Arial" pitchFamily="34" charset="0"/>
                          <a:cs typeface="Arial" pitchFamily="34" charset="0"/>
                        </a:rPr>
                        <a:t>BTEC</a:t>
                      </a:r>
                      <a:r>
                        <a:rPr lang="en-GB" sz="4000" baseline="0" dirty="0" smtClean="0">
                          <a:latin typeface="Arial" pitchFamily="34" charset="0"/>
                          <a:cs typeface="Arial" pitchFamily="34" charset="0"/>
                        </a:rPr>
                        <a:t> L2 IT Diploma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sz="4000" dirty="0" smtClean="0">
                          <a:latin typeface="Arial" pitchFamily="34" charset="0"/>
                          <a:cs typeface="Arial" pitchFamily="34" charset="0"/>
                        </a:rPr>
                        <a:t>Unit</a:t>
                      </a:r>
                      <a:r>
                        <a:rPr lang="en-GB" sz="4000" baseline="0" dirty="0" smtClean="0"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en-US" dirty="0"/>
                    </a:p>
                  </a:txBody>
                  <a:tcPr/>
                </a:tc>
              </a:tr>
              <a:tr h="6407968">
                <a:tc>
                  <a:txBody>
                    <a:bodyPr/>
                    <a:lstStyle/>
                    <a:p>
                      <a:r>
                        <a:rPr lang="en-GB" dirty="0" smtClean="0">
                          <a:hlinkClick r:id="rId2" action="ppaction://hlinksldjump"/>
                        </a:rPr>
                        <a:t>Home 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hlinkClick r:id="rId3" action="ppaction://hlinksldjump"/>
                        </a:rPr>
                        <a:t>Unit 1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hlinkClick r:id="rId4" action="ppaction://hlinksldjump"/>
                        </a:rPr>
                        <a:t>Unit 2 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hlinkClick r:id="rId5" action="ppaction://hlinksldjump"/>
                        </a:rPr>
                        <a:t>Unit 3</a:t>
                      </a:r>
                      <a:r>
                        <a:rPr lang="en-GB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 </a:t>
                      </a:r>
                      <a:endParaRPr lang="en-GB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r>
                        <a:rPr lang="en-GB" dirty="0" smtClean="0">
                          <a:hlinkClick r:id="rId6" action="ppaction://hlinksldjump"/>
                        </a:rPr>
                        <a:t>Unit 9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hlinkClick r:id="rId7" action="ppaction://hlinksldjump"/>
                        </a:rPr>
                        <a:t>Unit 16 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hlinkClick r:id="rId8" action="ppaction://hlinksldjump"/>
                        </a:rPr>
                        <a:t>Unit</a:t>
                      </a:r>
                      <a:r>
                        <a:rPr lang="en-GB" baseline="0" dirty="0" smtClean="0">
                          <a:hlinkClick r:id="rId8" action="ppaction://hlinksldjump"/>
                        </a:rPr>
                        <a:t> 17 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>
                          <a:hlinkClick r:id="rId9" action="ppaction://hlinksldjump"/>
                        </a:rPr>
                        <a:t>Unit 27 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>
                          <a:hlinkClick r:id="rId10" action="ppaction://hlinksldjump"/>
                        </a:rPr>
                        <a:t>Contact</a:t>
                      </a:r>
                      <a:endParaRPr lang="en-GB" baseline="0" dirty="0" smtClean="0"/>
                    </a:p>
                    <a:p>
                      <a:r>
                        <a:rPr lang="en-US" dirty="0" smtClean="0"/>
                        <a:t>218*57 Hyperlinks 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785917" y="2371321"/>
            <a:ext cx="7062749" cy="100811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85917" y="2276872"/>
            <a:ext cx="7049361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Subheading – Font Size 24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Font colour – Black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5917" y="3023332"/>
            <a:ext cx="7028671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33054" y="6581486"/>
            <a:ext cx="3384376" cy="194486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85846" y="7384465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Image 200*200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41652" y="4621406"/>
            <a:ext cx="3714776" cy="392016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59184" y="486916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Description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528592" y="4621406"/>
            <a:ext cx="3384376" cy="175992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Image 200*200</a:t>
            </a:r>
          </a:p>
          <a:p>
            <a:pPr algn="ctr"/>
            <a:endParaRPr lang="en-GB" dirty="0">
              <a:latin typeface="Arial"/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7037" y="620688"/>
            <a:ext cx="1619672" cy="12003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STC Logo</a:t>
            </a:r>
          </a:p>
          <a:p>
            <a:pPr algn="ctr"/>
            <a:r>
              <a:rPr lang="en-GB" dirty="0" smtClean="0"/>
              <a:t>225*104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07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00725" y="2276872"/>
            <a:ext cx="7034554" cy="7098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077687"/>
              </p:ext>
            </p:extLst>
          </p:nvPr>
        </p:nvGraphicFramePr>
        <p:xfrm>
          <a:off x="0" y="0"/>
          <a:ext cx="9144000" cy="119705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3042"/>
                <a:gridCol w="7500958"/>
              </a:tblGrid>
              <a:tr h="171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smtClean="0">
                          <a:latin typeface="Arial" pitchFamily="34" charset="0"/>
                          <a:cs typeface="Arial" pitchFamily="34" charset="0"/>
                        </a:rPr>
                        <a:t>BTEC</a:t>
                      </a:r>
                      <a:r>
                        <a:rPr lang="en-GB" sz="4000" baseline="0" dirty="0" smtClean="0">
                          <a:latin typeface="Arial" pitchFamily="34" charset="0"/>
                          <a:cs typeface="Arial" pitchFamily="34" charset="0"/>
                        </a:rPr>
                        <a:t> L2 IT Diploma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sz="4000" dirty="0" smtClean="0">
                          <a:latin typeface="Arial" pitchFamily="34" charset="0"/>
                          <a:cs typeface="Arial" pitchFamily="34" charset="0"/>
                        </a:rPr>
                        <a:t>Unit</a:t>
                      </a:r>
                      <a:r>
                        <a:rPr lang="en-GB" sz="4000" baseline="0" dirty="0" smtClean="0">
                          <a:latin typeface="Arial" pitchFamily="34" charset="0"/>
                          <a:cs typeface="Arial" pitchFamily="34" charset="0"/>
                        </a:rPr>
                        <a:t> 3</a:t>
                      </a:r>
                      <a:endParaRPr lang="en-US" dirty="0"/>
                    </a:p>
                  </a:txBody>
                  <a:tcPr/>
                </a:tc>
              </a:tr>
              <a:tr h="6407968">
                <a:tc>
                  <a:txBody>
                    <a:bodyPr/>
                    <a:lstStyle/>
                    <a:p>
                      <a:r>
                        <a:rPr lang="en-GB" dirty="0" smtClean="0">
                          <a:hlinkClick r:id="rId2" action="ppaction://hlinksldjump"/>
                        </a:rPr>
                        <a:t>Home 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hlinkClick r:id="rId3" action="ppaction://hlinksldjump"/>
                        </a:rPr>
                        <a:t>Unit 1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hlinkClick r:id="rId4" action="ppaction://hlinksldjump"/>
                        </a:rPr>
                        <a:t>Unit 2 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hlinkClick r:id="rId5" action="ppaction://hlinksldjump"/>
                        </a:rPr>
                        <a:t>Unit 3 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hlinkClick r:id="rId6" action="ppaction://hlinksldjump"/>
                        </a:rPr>
                        <a:t>Unit 9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hlinkClick r:id="rId7" action="ppaction://hlinksldjump"/>
                        </a:rPr>
                        <a:t>Unit 16 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hlinkClick r:id="rId8" action="ppaction://hlinksldjump"/>
                        </a:rPr>
                        <a:t>Unit</a:t>
                      </a:r>
                      <a:r>
                        <a:rPr lang="en-GB" baseline="0" dirty="0" smtClean="0">
                          <a:hlinkClick r:id="rId8" action="ppaction://hlinksldjump"/>
                        </a:rPr>
                        <a:t> 17 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>
                          <a:hlinkClick r:id="rId9" action="ppaction://hlinksldjump"/>
                        </a:rPr>
                        <a:t>Unit 27 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>
                          <a:hlinkClick r:id="rId10" action="ppaction://hlinksldjump"/>
                        </a:rPr>
                        <a:t>Contact</a:t>
                      </a:r>
                      <a:endParaRPr lang="en-GB" baseline="0" dirty="0" smtClean="0"/>
                    </a:p>
                    <a:p>
                      <a:r>
                        <a:rPr lang="en-US" dirty="0" smtClean="0"/>
                        <a:t>218*57 Hyperlinks 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785917" y="2373072"/>
            <a:ext cx="7062749" cy="100811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85917" y="2276872"/>
            <a:ext cx="7049361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Subheading – Font Size 24 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Font colour – Black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06607" y="3009254"/>
            <a:ext cx="7028671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33054" y="6581486"/>
            <a:ext cx="3384376" cy="194486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85846" y="7384465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Image 200*200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41652" y="4621406"/>
            <a:ext cx="3714776" cy="392016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59184" y="486916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Description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528592" y="4621406"/>
            <a:ext cx="3384376" cy="175992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Image 200*200</a:t>
            </a:r>
            <a:endParaRPr lang="en-GB" dirty="0">
              <a:latin typeface="Arial"/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7037" y="620688"/>
            <a:ext cx="1619672" cy="12003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STC Logo</a:t>
            </a:r>
          </a:p>
          <a:p>
            <a:pPr algn="ctr"/>
            <a:r>
              <a:rPr lang="en-GB" dirty="0" smtClean="0"/>
              <a:t>225*104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23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00725" y="2276872"/>
            <a:ext cx="7034554" cy="7098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226284"/>
              </p:ext>
            </p:extLst>
          </p:nvPr>
        </p:nvGraphicFramePr>
        <p:xfrm>
          <a:off x="0" y="0"/>
          <a:ext cx="9144000" cy="119705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3042"/>
                <a:gridCol w="7500958"/>
              </a:tblGrid>
              <a:tr h="171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smtClean="0">
                          <a:latin typeface="Arial" pitchFamily="34" charset="0"/>
                          <a:cs typeface="Arial" pitchFamily="34" charset="0"/>
                        </a:rPr>
                        <a:t>BTEC</a:t>
                      </a:r>
                      <a:r>
                        <a:rPr lang="en-GB" sz="4000" baseline="0" dirty="0" smtClean="0">
                          <a:latin typeface="Arial" pitchFamily="34" charset="0"/>
                          <a:cs typeface="Arial" pitchFamily="34" charset="0"/>
                        </a:rPr>
                        <a:t> L2 IT Diploma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sz="4000" dirty="0" smtClean="0">
                          <a:latin typeface="Arial" pitchFamily="34" charset="0"/>
                          <a:cs typeface="Arial" pitchFamily="34" charset="0"/>
                        </a:rPr>
                        <a:t>Unit</a:t>
                      </a:r>
                      <a:r>
                        <a:rPr lang="en-GB" sz="4000" baseline="0" dirty="0" smtClean="0">
                          <a:latin typeface="Arial" pitchFamily="34" charset="0"/>
                          <a:cs typeface="Arial" pitchFamily="34" charset="0"/>
                        </a:rPr>
                        <a:t> 9</a:t>
                      </a:r>
                      <a:endParaRPr lang="en-US" dirty="0"/>
                    </a:p>
                  </a:txBody>
                  <a:tcPr/>
                </a:tc>
              </a:tr>
              <a:tr h="6407968">
                <a:tc>
                  <a:txBody>
                    <a:bodyPr/>
                    <a:lstStyle/>
                    <a:p>
                      <a:r>
                        <a:rPr lang="en-GB" dirty="0" smtClean="0">
                          <a:hlinkClick r:id="rId2" action="ppaction://hlinksldjump"/>
                        </a:rPr>
                        <a:t>Home 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hlinkClick r:id="rId3" action="ppaction://hlinksldjump"/>
                        </a:rPr>
                        <a:t>Unit 1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hlinkClick r:id="rId4" action="ppaction://hlinksldjump"/>
                        </a:rPr>
                        <a:t>Unit 2 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hlinkClick r:id="rId5" action="ppaction://hlinksldjump"/>
                        </a:rPr>
                        <a:t>Unit 3 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hlinkClick r:id="rId6" action="ppaction://hlinksldjump"/>
                        </a:rPr>
                        <a:t>Unit 9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hlinkClick r:id="rId7" action="ppaction://hlinksldjump"/>
                        </a:rPr>
                        <a:t>Unit 16 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hlinkClick r:id="rId8" action="ppaction://hlinksldjump"/>
                        </a:rPr>
                        <a:t>Unit</a:t>
                      </a:r>
                      <a:r>
                        <a:rPr lang="en-GB" baseline="0" dirty="0" smtClean="0">
                          <a:hlinkClick r:id="rId8" action="ppaction://hlinksldjump"/>
                        </a:rPr>
                        <a:t> 17 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>
                          <a:hlinkClick r:id="rId9" action="ppaction://hlinksldjump"/>
                        </a:rPr>
                        <a:t>Unit 27 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>
                          <a:hlinkClick r:id="rId10" action="ppaction://hlinksldjump"/>
                        </a:rPr>
                        <a:t>Contact</a:t>
                      </a:r>
                      <a:endParaRPr lang="en-GB" baseline="0" dirty="0" smtClean="0"/>
                    </a:p>
                    <a:p>
                      <a:r>
                        <a:rPr lang="en-US" dirty="0" smtClean="0"/>
                        <a:t>218*57 Hyperlinks 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741652" y="2371321"/>
            <a:ext cx="7062749" cy="100811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85917" y="2997782"/>
            <a:ext cx="7028671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33054" y="6581486"/>
            <a:ext cx="3384376" cy="194486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85846" y="7384465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Image 200*200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41652" y="4621406"/>
            <a:ext cx="3714776" cy="392016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59184" y="486916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Description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528592" y="4590048"/>
            <a:ext cx="3384376" cy="175992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Image 200*200</a:t>
            </a:r>
            <a:endParaRPr lang="en-GB" dirty="0">
              <a:latin typeface="Arial"/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7" y="2276872"/>
            <a:ext cx="7049361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Subheading – Font Size 24 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Font colour – Black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7037" y="620688"/>
            <a:ext cx="1619672" cy="12003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STC Logo</a:t>
            </a:r>
          </a:p>
          <a:p>
            <a:pPr algn="ctr"/>
            <a:r>
              <a:rPr lang="en-GB" dirty="0" smtClean="0"/>
              <a:t>225*104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64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00725" y="2276872"/>
            <a:ext cx="7034554" cy="7098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576607"/>
              </p:ext>
            </p:extLst>
          </p:nvPr>
        </p:nvGraphicFramePr>
        <p:xfrm>
          <a:off x="0" y="0"/>
          <a:ext cx="9144000" cy="119705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3042"/>
                <a:gridCol w="7500958"/>
              </a:tblGrid>
              <a:tr h="171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smtClean="0">
                          <a:latin typeface="Arial" pitchFamily="34" charset="0"/>
                          <a:cs typeface="Arial" pitchFamily="34" charset="0"/>
                        </a:rPr>
                        <a:t>BTEC</a:t>
                      </a:r>
                      <a:r>
                        <a:rPr lang="en-GB" sz="4000" baseline="0" dirty="0" smtClean="0">
                          <a:latin typeface="Arial" pitchFamily="34" charset="0"/>
                          <a:cs typeface="Arial" pitchFamily="34" charset="0"/>
                        </a:rPr>
                        <a:t> L2 IT Diploma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sz="4000" dirty="0" smtClean="0">
                          <a:latin typeface="Arial" pitchFamily="34" charset="0"/>
                          <a:cs typeface="Arial" pitchFamily="34" charset="0"/>
                        </a:rPr>
                        <a:t>Unit</a:t>
                      </a:r>
                      <a:r>
                        <a:rPr lang="en-GB" sz="4000" baseline="0" dirty="0" smtClean="0">
                          <a:latin typeface="Arial" pitchFamily="34" charset="0"/>
                          <a:cs typeface="Arial" pitchFamily="34" charset="0"/>
                        </a:rPr>
                        <a:t> 16</a:t>
                      </a:r>
                      <a:endParaRPr lang="en-US" dirty="0"/>
                    </a:p>
                  </a:txBody>
                  <a:tcPr/>
                </a:tc>
              </a:tr>
              <a:tr h="6407968">
                <a:tc>
                  <a:txBody>
                    <a:bodyPr/>
                    <a:lstStyle/>
                    <a:p>
                      <a:r>
                        <a:rPr lang="en-GB" dirty="0" smtClean="0">
                          <a:hlinkClick r:id="rId2" action="ppaction://hlinksldjump"/>
                        </a:rPr>
                        <a:t>Home 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hlinkClick r:id="rId3" action="ppaction://hlinksldjump"/>
                        </a:rPr>
                        <a:t>Unit 1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hlinkClick r:id="rId4" action="ppaction://hlinksldjump"/>
                        </a:rPr>
                        <a:t>Unit 2 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hlinkClick r:id="rId5" action="ppaction://hlinksldjump"/>
                        </a:rPr>
                        <a:t>Unit 3 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hlinkClick r:id="rId6" action="ppaction://hlinksldjump"/>
                        </a:rPr>
                        <a:t>Unit 9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hlinkClick r:id="rId7" action="ppaction://hlinksldjump"/>
                        </a:rPr>
                        <a:t>Unit 16 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hlinkClick r:id="rId8" action="ppaction://hlinksldjump"/>
                        </a:rPr>
                        <a:t>Unit</a:t>
                      </a:r>
                      <a:r>
                        <a:rPr lang="en-GB" baseline="0" dirty="0" smtClean="0">
                          <a:hlinkClick r:id="rId8" action="ppaction://hlinksldjump"/>
                        </a:rPr>
                        <a:t> 17 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>
                          <a:hlinkClick r:id="rId9" action="ppaction://hlinksldjump"/>
                        </a:rPr>
                        <a:t>Unit 27 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>
                          <a:hlinkClick r:id="rId10" action="ppaction://hlinksldjump"/>
                        </a:rPr>
                        <a:t>Contact</a:t>
                      </a:r>
                      <a:endParaRPr lang="en-GB" baseline="0" dirty="0" smtClean="0"/>
                    </a:p>
                    <a:p>
                      <a:r>
                        <a:rPr lang="en-US" dirty="0" smtClean="0"/>
                        <a:t>218*57 Hyperlinks 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772530" y="2371321"/>
            <a:ext cx="7062749" cy="100811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86534" y="2986692"/>
            <a:ext cx="7028671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33054" y="6453336"/>
            <a:ext cx="3384376" cy="194486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85846" y="7384465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Image 200*200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41652" y="4621406"/>
            <a:ext cx="3714776" cy="392016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59184" y="486916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Description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528592" y="4621406"/>
            <a:ext cx="3384376" cy="175992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Image 200*200</a:t>
            </a:r>
            <a:endParaRPr lang="en-GB" dirty="0">
              <a:latin typeface="Arial"/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7" y="2276872"/>
            <a:ext cx="7049361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Subheading – Font Size 24 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Font colour – Black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7037" y="620688"/>
            <a:ext cx="1619672" cy="12003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STC Logo</a:t>
            </a:r>
          </a:p>
          <a:p>
            <a:pPr algn="ctr"/>
            <a:r>
              <a:rPr lang="en-GB" dirty="0" smtClean="0"/>
              <a:t>225*104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40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00725" y="2276872"/>
            <a:ext cx="7034554" cy="7098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982949"/>
              </p:ext>
            </p:extLst>
          </p:nvPr>
        </p:nvGraphicFramePr>
        <p:xfrm>
          <a:off x="0" y="0"/>
          <a:ext cx="9144000" cy="119705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3042"/>
                <a:gridCol w="7500958"/>
              </a:tblGrid>
              <a:tr h="171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smtClean="0">
                          <a:latin typeface="Arial" pitchFamily="34" charset="0"/>
                          <a:cs typeface="Arial" pitchFamily="34" charset="0"/>
                        </a:rPr>
                        <a:t>BTEC</a:t>
                      </a:r>
                      <a:r>
                        <a:rPr lang="en-GB" sz="4000" baseline="0" dirty="0" smtClean="0">
                          <a:latin typeface="Arial" pitchFamily="34" charset="0"/>
                          <a:cs typeface="Arial" pitchFamily="34" charset="0"/>
                        </a:rPr>
                        <a:t> L2 IT Diploma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sz="4000" dirty="0" smtClean="0">
                          <a:latin typeface="Arial" pitchFamily="34" charset="0"/>
                          <a:cs typeface="Arial" pitchFamily="34" charset="0"/>
                        </a:rPr>
                        <a:t>Unit</a:t>
                      </a:r>
                      <a:r>
                        <a:rPr lang="en-GB" sz="4000" baseline="0" dirty="0" smtClean="0">
                          <a:latin typeface="Arial" pitchFamily="34" charset="0"/>
                          <a:cs typeface="Arial" pitchFamily="34" charset="0"/>
                        </a:rPr>
                        <a:t> 17</a:t>
                      </a:r>
                      <a:endParaRPr lang="en-US" dirty="0"/>
                    </a:p>
                  </a:txBody>
                  <a:tcPr/>
                </a:tc>
              </a:tr>
              <a:tr h="6407968">
                <a:tc>
                  <a:txBody>
                    <a:bodyPr/>
                    <a:lstStyle/>
                    <a:p>
                      <a:r>
                        <a:rPr lang="en-GB" dirty="0" smtClean="0">
                          <a:hlinkClick r:id="rId2" action="ppaction://hlinksldjump"/>
                        </a:rPr>
                        <a:t>Home 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hlinkClick r:id="rId3" action="ppaction://hlinksldjump"/>
                        </a:rPr>
                        <a:t>Unit 1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hlinkClick r:id="rId4" action="ppaction://hlinksldjump"/>
                        </a:rPr>
                        <a:t>Unit 2 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Unit 3 </a:t>
                      </a:r>
                      <a:endParaRPr lang="en-GB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r>
                        <a:rPr lang="en-GB" dirty="0" smtClean="0">
                          <a:hlinkClick r:id="rId6" action="ppaction://hlinksldjump"/>
                        </a:rPr>
                        <a:t>Unit 9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hlinkClick r:id="rId7" action="ppaction://hlinksldjump"/>
                        </a:rPr>
                        <a:t>Unit 16 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hlinkClick r:id="rId8" action="ppaction://hlinksldjump"/>
                        </a:rPr>
                        <a:t>Unit</a:t>
                      </a:r>
                      <a:r>
                        <a:rPr lang="en-GB" baseline="0" dirty="0" smtClean="0">
                          <a:hlinkClick r:id="rId8" action="ppaction://hlinksldjump"/>
                        </a:rPr>
                        <a:t> 17 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>
                          <a:hlinkClick r:id="rId9" action="ppaction://hlinksldjump"/>
                        </a:rPr>
                        <a:t>Unit 27 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>
                          <a:hlinkClick r:id="rId10" action="ppaction://hlinksldjump"/>
                        </a:rPr>
                        <a:t>Contact</a:t>
                      </a:r>
                      <a:endParaRPr lang="en-GB" baseline="0" dirty="0" smtClean="0"/>
                    </a:p>
                    <a:p>
                      <a:r>
                        <a:rPr lang="en-US" dirty="0" smtClean="0"/>
                        <a:t>218*57 Hyperlinks 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00725" y="2371321"/>
            <a:ext cx="7062749" cy="100811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81211" y="2986692"/>
            <a:ext cx="7028671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33054" y="6581486"/>
            <a:ext cx="3384376" cy="194486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85846" y="7384465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Image 200*200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41652" y="4621406"/>
            <a:ext cx="3714776" cy="392016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59184" y="486916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Description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528592" y="4621406"/>
            <a:ext cx="3384376" cy="175992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Image 200*200</a:t>
            </a:r>
            <a:endParaRPr lang="en-GB" dirty="0">
              <a:latin typeface="Arial"/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7" y="2276872"/>
            <a:ext cx="7049361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Subheading – Font Size 24 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Font colour – Black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7037" y="620688"/>
            <a:ext cx="1619672" cy="12003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STC Logo</a:t>
            </a:r>
          </a:p>
          <a:p>
            <a:pPr algn="ctr"/>
            <a:r>
              <a:rPr lang="en-GB" dirty="0" smtClean="0"/>
              <a:t>225*104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737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00725" y="2276872"/>
            <a:ext cx="7034554" cy="7098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095159"/>
              </p:ext>
            </p:extLst>
          </p:nvPr>
        </p:nvGraphicFramePr>
        <p:xfrm>
          <a:off x="0" y="0"/>
          <a:ext cx="9144000" cy="119705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3042"/>
                <a:gridCol w="7500958"/>
              </a:tblGrid>
              <a:tr h="171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smtClean="0">
                          <a:latin typeface="Arial" pitchFamily="34" charset="0"/>
                          <a:cs typeface="Arial" pitchFamily="34" charset="0"/>
                        </a:rPr>
                        <a:t>BTEC</a:t>
                      </a:r>
                      <a:r>
                        <a:rPr lang="en-GB" sz="4000" baseline="0" dirty="0" smtClean="0">
                          <a:latin typeface="Arial" pitchFamily="34" charset="0"/>
                          <a:cs typeface="Arial" pitchFamily="34" charset="0"/>
                        </a:rPr>
                        <a:t> L2 IT Diploma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sz="4000" dirty="0" smtClean="0">
                          <a:latin typeface="Arial" pitchFamily="34" charset="0"/>
                          <a:cs typeface="Arial" pitchFamily="34" charset="0"/>
                        </a:rPr>
                        <a:t>Unit</a:t>
                      </a:r>
                      <a:r>
                        <a:rPr lang="en-GB" sz="4000" baseline="0" dirty="0" smtClean="0">
                          <a:latin typeface="Arial" pitchFamily="34" charset="0"/>
                          <a:cs typeface="Arial" pitchFamily="34" charset="0"/>
                        </a:rPr>
                        <a:t> 27</a:t>
                      </a:r>
                      <a:endParaRPr lang="en-US" dirty="0"/>
                    </a:p>
                  </a:txBody>
                  <a:tcPr/>
                </a:tc>
              </a:tr>
              <a:tr h="6407968">
                <a:tc>
                  <a:txBody>
                    <a:bodyPr/>
                    <a:lstStyle/>
                    <a:p>
                      <a:r>
                        <a:rPr lang="en-GB" dirty="0" smtClean="0">
                          <a:hlinkClick r:id="rId2" action="ppaction://hlinksldjump"/>
                        </a:rPr>
                        <a:t>Home 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hlinkClick r:id="rId3" action="ppaction://hlinksldjump"/>
                        </a:rPr>
                        <a:t>Unit 1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hlinkClick r:id="rId4" action="ppaction://hlinksldjump"/>
                        </a:rPr>
                        <a:t>Unit 2 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Unit 3 </a:t>
                      </a:r>
                      <a:endParaRPr lang="en-GB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r>
                        <a:rPr lang="en-GB" dirty="0" smtClean="0">
                          <a:hlinkClick r:id="rId6" action="ppaction://hlinksldjump"/>
                        </a:rPr>
                        <a:t>Unit 9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hlinkClick r:id="rId7" action="ppaction://hlinksldjump"/>
                        </a:rPr>
                        <a:t>Unit 16 </a:t>
                      </a:r>
                      <a:endParaRPr lang="en-GB" dirty="0" smtClean="0"/>
                    </a:p>
                    <a:p>
                      <a:r>
                        <a:rPr lang="en-GB" dirty="0" smtClean="0">
                          <a:hlinkClick r:id="rId8" action="ppaction://hlinksldjump"/>
                        </a:rPr>
                        <a:t>Unit</a:t>
                      </a:r>
                      <a:r>
                        <a:rPr lang="en-GB" baseline="0" dirty="0" smtClean="0">
                          <a:hlinkClick r:id="rId8" action="ppaction://hlinksldjump"/>
                        </a:rPr>
                        <a:t> 17 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>
                          <a:hlinkClick r:id="rId9" action="ppaction://hlinksldjump"/>
                        </a:rPr>
                        <a:t>Unit 27 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>
                          <a:hlinkClick r:id="rId10" action="ppaction://hlinksldjump"/>
                        </a:rPr>
                        <a:t>Contact</a:t>
                      </a:r>
                      <a:endParaRPr lang="en-GB" baseline="0" dirty="0" smtClean="0"/>
                    </a:p>
                    <a:p>
                      <a:r>
                        <a:rPr lang="en-US" dirty="0" smtClean="0"/>
                        <a:t>218*57 Hyperlinks 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785917" y="2361382"/>
            <a:ext cx="7062749" cy="100811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58183" y="2966085"/>
            <a:ext cx="7028671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33054" y="6581486"/>
            <a:ext cx="3384376" cy="194486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85846" y="7384465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Image 200*200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31205" y="4615728"/>
            <a:ext cx="3714776" cy="392016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59184" y="486916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Description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528592" y="4621406"/>
            <a:ext cx="3384376" cy="175992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Image 200*200</a:t>
            </a:r>
            <a:endParaRPr lang="en-GB" dirty="0">
              <a:latin typeface="Arial"/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7" y="2276872"/>
            <a:ext cx="7049361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Subheading – Font Size 24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Font colour – Black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7037" y="620688"/>
            <a:ext cx="1619672" cy="12003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STC Logo</a:t>
            </a:r>
          </a:p>
          <a:p>
            <a:pPr algn="ctr"/>
            <a:r>
              <a:rPr lang="en-GB" dirty="0" smtClean="0"/>
              <a:t>225*104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070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14290"/>
            <a:ext cx="4929222" cy="868346"/>
          </a:xfrm>
        </p:spPr>
        <p:txBody>
          <a:bodyPr/>
          <a:lstStyle/>
          <a:p>
            <a:r>
              <a:rPr lang="en-GB" dirty="0" smtClean="0"/>
              <a:t>Contact Form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08792"/>
              </p:ext>
            </p:extLst>
          </p:nvPr>
        </p:nvGraphicFramePr>
        <p:xfrm>
          <a:off x="0" y="0"/>
          <a:ext cx="9144000" cy="852678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1714480"/>
                <a:gridCol w="7429520"/>
              </a:tblGrid>
              <a:tr h="171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Contact Form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 action="ppaction://hlinkpres?slideindex=1&amp;slidetitle="/>
                        </a:rPr>
                        <a:t>Home </a:t>
                      </a:r>
                    </a:p>
                    <a:p>
                      <a:r>
                        <a:rPr lang="en-US" dirty="0" smtClean="0">
                          <a:hlinkClick r:id="rId2" action="ppaction://hlinkpres?slideindex=1&amp;slidetitle="/>
                        </a:rPr>
                        <a:t>Unit 1</a:t>
                      </a:r>
                    </a:p>
                    <a:p>
                      <a:r>
                        <a:rPr lang="en-US" dirty="0" smtClean="0">
                          <a:hlinkClick r:id="rId2" action="ppaction://hlinkpres?slideindex=1&amp;slidetitle="/>
                        </a:rPr>
                        <a:t>Unit 2 </a:t>
                      </a:r>
                    </a:p>
                    <a:p>
                      <a:r>
                        <a:rPr lang="en-US" dirty="0" smtClean="0">
                          <a:hlinkClick r:id="rId2" action="ppaction://hlinkpres?slideindex=1&amp;slidetitle="/>
                        </a:rPr>
                        <a:t>Unit 3 </a:t>
                      </a:r>
                    </a:p>
                    <a:p>
                      <a:r>
                        <a:rPr lang="en-US" dirty="0" smtClean="0">
                          <a:hlinkClick r:id="rId2" action="ppaction://hlinkpres?slideindex=1&amp;slidetitle="/>
                        </a:rPr>
                        <a:t>Unit 9</a:t>
                      </a:r>
                    </a:p>
                    <a:p>
                      <a:r>
                        <a:rPr lang="en-US" dirty="0" smtClean="0">
                          <a:hlinkClick r:id="rId2" action="ppaction://hlinkpres?slideindex=1&amp;slidetitle="/>
                        </a:rPr>
                        <a:t>Unit 16 </a:t>
                      </a:r>
                    </a:p>
                    <a:p>
                      <a:r>
                        <a:rPr lang="en-US" dirty="0" smtClean="0">
                          <a:hlinkClick r:id="rId2" action="ppaction://hlinkpres?slideindex=1&amp;slidetitle="/>
                        </a:rPr>
                        <a:t>Unit 17 </a:t>
                      </a:r>
                    </a:p>
                    <a:p>
                      <a:r>
                        <a:rPr lang="en-US" dirty="0" smtClean="0">
                          <a:hlinkClick r:id="rId2" action="ppaction://hlinkpres?slideindex=1&amp;slidetitle="/>
                        </a:rPr>
                        <a:t>Unit 27 </a:t>
                      </a:r>
                    </a:p>
                    <a:p>
                      <a:r>
                        <a:rPr lang="en-US" dirty="0" smtClean="0">
                          <a:hlinkClick r:id="rId2" action="ppaction://hlinkpres?slideindex=1&amp;slidetitle="/>
                        </a:rPr>
                        <a:t>Contact</a:t>
                      </a:r>
                      <a:endParaRPr lang="en-US" dirty="0" smtClean="0"/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218*57 Hyperlinks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37522" y="1753939"/>
            <a:ext cx="7380312" cy="507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First Name </a:t>
            </a:r>
          </a:p>
          <a:p>
            <a:endParaRPr lang="en-GB" dirty="0" smtClean="0"/>
          </a:p>
          <a:p>
            <a:r>
              <a:rPr lang="en-GB" dirty="0" smtClean="0"/>
              <a:t>Surname </a:t>
            </a:r>
          </a:p>
          <a:p>
            <a:endParaRPr lang="en-GB" dirty="0" smtClean="0"/>
          </a:p>
          <a:p>
            <a:r>
              <a:rPr lang="en-GB" dirty="0" smtClean="0"/>
              <a:t>Date of Birth</a:t>
            </a:r>
          </a:p>
          <a:p>
            <a:endParaRPr lang="en-GB" dirty="0" smtClean="0"/>
          </a:p>
          <a:p>
            <a:r>
              <a:rPr lang="en-GB" dirty="0" smtClean="0"/>
              <a:t>Address </a:t>
            </a:r>
          </a:p>
          <a:p>
            <a:endParaRPr lang="en-GB" dirty="0"/>
          </a:p>
          <a:p>
            <a:r>
              <a:rPr lang="en-GB" dirty="0"/>
              <a:t>Email Address</a:t>
            </a:r>
          </a:p>
          <a:p>
            <a:endParaRPr lang="en-GB" dirty="0" smtClean="0"/>
          </a:p>
          <a:p>
            <a:r>
              <a:rPr lang="en-GB" dirty="0" smtClean="0"/>
              <a:t>Gender                </a:t>
            </a:r>
            <a:r>
              <a:rPr lang="en-GB" dirty="0"/>
              <a:t>Y</a:t>
            </a:r>
            <a:r>
              <a:rPr lang="en-GB" dirty="0" smtClean="0"/>
              <a:t>es              No</a:t>
            </a:r>
          </a:p>
          <a:p>
            <a:endParaRPr lang="en-GB" dirty="0" smtClean="0"/>
          </a:p>
          <a:p>
            <a:r>
              <a:rPr lang="en-GB" dirty="0" smtClean="0"/>
              <a:t>Mobile    </a:t>
            </a:r>
          </a:p>
          <a:p>
            <a:endParaRPr lang="en-GB" dirty="0" smtClean="0"/>
          </a:p>
          <a:p>
            <a:r>
              <a:rPr lang="en-GB" dirty="0" smtClean="0"/>
              <a:t>Was this website useful? Yes       No</a:t>
            </a:r>
          </a:p>
          <a:p>
            <a:endParaRPr lang="en-GB" dirty="0"/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28992" y="1857364"/>
            <a:ext cx="1571636" cy="2143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28992" y="2428868"/>
            <a:ext cx="1571636" cy="2143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28992" y="2928934"/>
            <a:ext cx="1571636" cy="2143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491880" y="4030126"/>
            <a:ext cx="1571636" cy="2143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63888" y="5157192"/>
            <a:ext cx="1571636" cy="2143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703749" y="4581128"/>
            <a:ext cx="151426" cy="1440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662363" y="4585617"/>
            <a:ext cx="143446" cy="1440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428992" y="3549995"/>
            <a:ext cx="1571636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494749" y="5733256"/>
            <a:ext cx="151426" cy="1440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5135524" y="5733256"/>
            <a:ext cx="151426" cy="1440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2028762" y="6185501"/>
            <a:ext cx="1571636" cy="35833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Submit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0" y="316758"/>
            <a:ext cx="1619672" cy="12003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STC Logo</a:t>
            </a:r>
          </a:p>
          <a:p>
            <a:pPr algn="ctr"/>
            <a:r>
              <a:rPr lang="en-GB" dirty="0" smtClean="0"/>
              <a:t>225*104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402</Words>
  <Application>Microsoft Office PowerPoint</Application>
  <PresentationFormat>On-screen Show (4:3)</PresentationFormat>
  <Paragraphs>223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Contact Form</vt:lpstr>
    </vt:vector>
  </TitlesOfParts>
  <Company>South Thames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1351631</dc:creator>
  <cp:lastModifiedBy>Anton Coombes</cp:lastModifiedBy>
  <cp:revision>56</cp:revision>
  <dcterms:created xsi:type="dcterms:W3CDTF">2015-01-05T14:26:03Z</dcterms:created>
  <dcterms:modified xsi:type="dcterms:W3CDTF">2015-05-21T09:04:20Z</dcterms:modified>
</cp:coreProperties>
</file>