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6" r:id="rId3"/>
    <p:sldId id="267" r:id="rId4"/>
    <p:sldId id="268" r:id="rId5"/>
    <p:sldId id="269" r:id="rId6"/>
    <p:sldId id="270" r:id="rId7"/>
    <p:sldId id="271" r:id="rId8"/>
    <p:sldId id="272" r:id="rId9"/>
    <p:sldId id="264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306799F8-075E-4A3A-A7F6-7FBC6576F1A4}" styleName="Themed Style 2 - Ac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D03447BB-5D67-496B-8E87-E561075AD55C}" styleName="Dark Style 1 - Accent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91" autoAdjust="0"/>
    <p:restoredTop sz="94698" autoAdjust="0"/>
  </p:normalViewPr>
  <p:slideViewPr>
    <p:cSldViewPr>
      <p:cViewPr varScale="1">
        <p:scale>
          <a:sx n="102" d="100"/>
          <a:sy n="102" d="100"/>
        </p:scale>
        <p:origin x="-228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D0A4DD-ED0E-46E1-932E-C6217D9554D0}" type="datetimeFigureOut">
              <a:rPr lang="en-US" smtClean="0"/>
              <a:pPr/>
              <a:t>5/21/2015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221F8-AA32-407E-8236-27DC9F392E8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D0A4DD-ED0E-46E1-932E-C6217D9554D0}" type="datetimeFigureOut">
              <a:rPr lang="en-US" smtClean="0"/>
              <a:pPr/>
              <a:t>5/21/2015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221F8-AA32-407E-8236-27DC9F392E8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D0A4DD-ED0E-46E1-932E-C6217D9554D0}" type="datetimeFigureOut">
              <a:rPr lang="en-US" smtClean="0"/>
              <a:pPr/>
              <a:t>5/21/2015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221F8-AA32-407E-8236-27DC9F392E8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D0A4DD-ED0E-46E1-932E-C6217D9554D0}" type="datetimeFigureOut">
              <a:rPr lang="en-US" smtClean="0"/>
              <a:pPr/>
              <a:t>5/21/2015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221F8-AA32-407E-8236-27DC9F392E8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D0A4DD-ED0E-46E1-932E-C6217D9554D0}" type="datetimeFigureOut">
              <a:rPr lang="en-US" smtClean="0"/>
              <a:pPr/>
              <a:t>5/21/2015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221F8-AA32-407E-8236-27DC9F392E8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D0A4DD-ED0E-46E1-932E-C6217D9554D0}" type="datetimeFigureOut">
              <a:rPr lang="en-US" smtClean="0"/>
              <a:pPr/>
              <a:t>5/21/2015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221F8-AA32-407E-8236-27DC9F392E8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D0A4DD-ED0E-46E1-932E-C6217D9554D0}" type="datetimeFigureOut">
              <a:rPr lang="en-US" smtClean="0"/>
              <a:pPr/>
              <a:t>5/21/2015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221F8-AA32-407E-8236-27DC9F392E8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D0A4DD-ED0E-46E1-932E-C6217D9554D0}" type="datetimeFigureOut">
              <a:rPr lang="en-US" smtClean="0"/>
              <a:pPr/>
              <a:t>5/21/2015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221F8-AA32-407E-8236-27DC9F392E8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D0A4DD-ED0E-46E1-932E-C6217D9554D0}" type="datetimeFigureOut">
              <a:rPr lang="en-US" smtClean="0"/>
              <a:pPr/>
              <a:t>5/21/2015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221F8-AA32-407E-8236-27DC9F392E8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D0A4DD-ED0E-46E1-932E-C6217D9554D0}" type="datetimeFigureOut">
              <a:rPr lang="en-US" smtClean="0"/>
              <a:pPr/>
              <a:t>5/21/2015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221F8-AA32-407E-8236-27DC9F392E8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D0A4DD-ED0E-46E1-932E-C6217D9554D0}" type="datetimeFigureOut">
              <a:rPr lang="en-US" smtClean="0"/>
              <a:pPr/>
              <a:t>5/21/2015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221F8-AA32-407E-8236-27DC9F392E8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D0A4DD-ED0E-46E1-932E-C6217D9554D0}" type="datetimeFigureOut">
              <a:rPr lang="en-US" smtClean="0"/>
              <a:pPr/>
              <a:t>5/21/2015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7221F8-AA32-407E-8236-27DC9F392E8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3" Type="http://schemas.openxmlformats.org/officeDocument/2006/relationships/slide" Target="slide2.xml"/><Relationship Id="rId7" Type="http://schemas.openxmlformats.org/officeDocument/2006/relationships/slide" Target="slide6.xml"/><Relationship Id="rId2" Type="http://schemas.openxmlformats.org/officeDocument/2006/relationships/slide" Target="slide1.xml"/><Relationship Id="rId1" Type="http://schemas.openxmlformats.org/officeDocument/2006/relationships/slideLayout" Target="../slideLayouts/slideLayout1.xml"/><Relationship Id="rId6" Type="http://schemas.openxmlformats.org/officeDocument/2006/relationships/slide" Target="slide5.xml"/><Relationship Id="rId5" Type="http://schemas.openxmlformats.org/officeDocument/2006/relationships/slide" Target="slide4.xml"/><Relationship Id="rId10" Type="http://schemas.openxmlformats.org/officeDocument/2006/relationships/slide" Target="slide9.xml"/><Relationship Id="rId4" Type="http://schemas.openxmlformats.org/officeDocument/2006/relationships/slide" Target="slide3.xml"/><Relationship Id="rId9" Type="http://schemas.openxmlformats.org/officeDocument/2006/relationships/slide" Target="slide8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3" Type="http://schemas.openxmlformats.org/officeDocument/2006/relationships/slide" Target="slide2.xml"/><Relationship Id="rId7" Type="http://schemas.openxmlformats.org/officeDocument/2006/relationships/slide" Target="slide6.xml"/><Relationship Id="rId2" Type="http://schemas.openxmlformats.org/officeDocument/2006/relationships/slide" Target="slide1.xml"/><Relationship Id="rId1" Type="http://schemas.openxmlformats.org/officeDocument/2006/relationships/slideLayout" Target="../slideLayouts/slideLayout1.xml"/><Relationship Id="rId6" Type="http://schemas.openxmlformats.org/officeDocument/2006/relationships/slide" Target="slide5.xml"/><Relationship Id="rId5" Type="http://schemas.openxmlformats.org/officeDocument/2006/relationships/slide" Target="slide4.xml"/><Relationship Id="rId10" Type="http://schemas.openxmlformats.org/officeDocument/2006/relationships/slide" Target="slide9.xml"/><Relationship Id="rId4" Type="http://schemas.openxmlformats.org/officeDocument/2006/relationships/slide" Target="slide3.xml"/><Relationship Id="rId9" Type="http://schemas.openxmlformats.org/officeDocument/2006/relationships/slide" Target="slide8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3" Type="http://schemas.openxmlformats.org/officeDocument/2006/relationships/slide" Target="slide2.xml"/><Relationship Id="rId7" Type="http://schemas.openxmlformats.org/officeDocument/2006/relationships/slide" Target="slide6.xml"/><Relationship Id="rId2" Type="http://schemas.openxmlformats.org/officeDocument/2006/relationships/slide" Target="slide1.xml"/><Relationship Id="rId1" Type="http://schemas.openxmlformats.org/officeDocument/2006/relationships/slideLayout" Target="../slideLayouts/slideLayout1.xml"/><Relationship Id="rId6" Type="http://schemas.openxmlformats.org/officeDocument/2006/relationships/slide" Target="slide5.xml"/><Relationship Id="rId5" Type="http://schemas.openxmlformats.org/officeDocument/2006/relationships/slide" Target="slide4.xml"/><Relationship Id="rId10" Type="http://schemas.openxmlformats.org/officeDocument/2006/relationships/slide" Target="slide9.xml"/><Relationship Id="rId4" Type="http://schemas.openxmlformats.org/officeDocument/2006/relationships/slide" Target="slide3.xml"/><Relationship Id="rId9" Type="http://schemas.openxmlformats.org/officeDocument/2006/relationships/slide" Target="slide8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3" Type="http://schemas.openxmlformats.org/officeDocument/2006/relationships/slide" Target="slide2.xml"/><Relationship Id="rId7" Type="http://schemas.openxmlformats.org/officeDocument/2006/relationships/slide" Target="slide6.xml"/><Relationship Id="rId2" Type="http://schemas.openxmlformats.org/officeDocument/2006/relationships/slide" Target="slide1.xml"/><Relationship Id="rId1" Type="http://schemas.openxmlformats.org/officeDocument/2006/relationships/slideLayout" Target="../slideLayouts/slideLayout1.xml"/><Relationship Id="rId6" Type="http://schemas.openxmlformats.org/officeDocument/2006/relationships/slide" Target="slide5.xml"/><Relationship Id="rId5" Type="http://schemas.openxmlformats.org/officeDocument/2006/relationships/slide" Target="slide4.xml"/><Relationship Id="rId10" Type="http://schemas.openxmlformats.org/officeDocument/2006/relationships/slide" Target="slide9.xml"/><Relationship Id="rId4" Type="http://schemas.openxmlformats.org/officeDocument/2006/relationships/slide" Target="slide3.xml"/><Relationship Id="rId9" Type="http://schemas.openxmlformats.org/officeDocument/2006/relationships/slide" Target="slide8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3" Type="http://schemas.openxmlformats.org/officeDocument/2006/relationships/slide" Target="slide2.xml"/><Relationship Id="rId7" Type="http://schemas.openxmlformats.org/officeDocument/2006/relationships/slide" Target="slide6.xml"/><Relationship Id="rId2" Type="http://schemas.openxmlformats.org/officeDocument/2006/relationships/slide" Target="slide1.xml"/><Relationship Id="rId1" Type="http://schemas.openxmlformats.org/officeDocument/2006/relationships/slideLayout" Target="../slideLayouts/slideLayout1.xml"/><Relationship Id="rId6" Type="http://schemas.openxmlformats.org/officeDocument/2006/relationships/slide" Target="slide5.xml"/><Relationship Id="rId5" Type="http://schemas.openxmlformats.org/officeDocument/2006/relationships/slide" Target="slide4.xml"/><Relationship Id="rId10" Type="http://schemas.openxmlformats.org/officeDocument/2006/relationships/slide" Target="slide9.xml"/><Relationship Id="rId4" Type="http://schemas.openxmlformats.org/officeDocument/2006/relationships/slide" Target="slide3.xml"/><Relationship Id="rId9" Type="http://schemas.openxmlformats.org/officeDocument/2006/relationships/slide" Target="slide8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3" Type="http://schemas.openxmlformats.org/officeDocument/2006/relationships/slide" Target="slide2.xml"/><Relationship Id="rId7" Type="http://schemas.openxmlformats.org/officeDocument/2006/relationships/slide" Target="slide6.xml"/><Relationship Id="rId2" Type="http://schemas.openxmlformats.org/officeDocument/2006/relationships/slide" Target="slide1.xml"/><Relationship Id="rId1" Type="http://schemas.openxmlformats.org/officeDocument/2006/relationships/slideLayout" Target="../slideLayouts/slideLayout1.xml"/><Relationship Id="rId6" Type="http://schemas.openxmlformats.org/officeDocument/2006/relationships/slide" Target="slide5.xml"/><Relationship Id="rId5" Type="http://schemas.openxmlformats.org/officeDocument/2006/relationships/slide" Target="slide4.xml"/><Relationship Id="rId10" Type="http://schemas.openxmlformats.org/officeDocument/2006/relationships/slide" Target="slide9.xml"/><Relationship Id="rId4" Type="http://schemas.openxmlformats.org/officeDocument/2006/relationships/slide" Target="slide3.xml"/><Relationship Id="rId9" Type="http://schemas.openxmlformats.org/officeDocument/2006/relationships/slide" Target="slide8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3" Type="http://schemas.openxmlformats.org/officeDocument/2006/relationships/slide" Target="slide2.xml"/><Relationship Id="rId7" Type="http://schemas.openxmlformats.org/officeDocument/2006/relationships/slide" Target="slide6.xml"/><Relationship Id="rId2" Type="http://schemas.openxmlformats.org/officeDocument/2006/relationships/slide" Target="slide1.xml"/><Relationship Id="rId1" Type="http://schemas.openxmlformats.org/officeDocument/2006/relationships/slideLayout" Target="../slideLayouts/slideLayout1.xml"/><Relationship Id="rId6" Type="http://schemas.openxmlformats.org/officeDocument/2006/relationships/slide" Target="slide5.xml"/><Relationship Id="rId5" Type="http://schemas.openxmlformats.org/officeDocument/2006/relationships/slide" Target="slide4.xml"/><Relationship Id="rId10" Type="http://schemas.openxmlformats.org/officeDocument/2006/relationships/slide" Target="slide9.xml"/><Relationship Id="rId4" Type="http://schemas.openxmlformats.org/officeDocument/2006/relationships/slide" Target="slide3.xml"/><Relationship Id="rId9" Type="http://schemas.openxmlformats.org/officeDocument/2006/relationships/slide" Target="slide8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3" Type="http://schemas.openxmlformats.org/officeDocument/2006/relationships/slide" Target="slide2.xml"/><Relationship Id="rId7" Type="http://schemas.openxmlformats.org/officeDocument/2006/relationships/slide" Target="slide6.xml"/><Relationship Id="rId2" Type="http://schemas.openxmlformats.org/officeDocument/2006/relationships/slide" Target="slide1.xml"/><Relationship Id="rId1" Type="http://schemas.openxmlformats.org/officeDocument/2006/relationships/slideLayout" Target="../slideLayouts/slideLayout1.xml"/><Relationship Id="rId6" Type="http://schemas.openxmlformats.org/officeDocument/2006/relationships/slide" Target="slide5.xml"/><Relationship Id="rId5" Type="http://schemas.openxmlformats.org/officeDocument/2006/relationships/slide" Target="slide4.xml"/><Relationship Id="rId10" Type="http://schemas.openxmlformats.org/officeDocument/2006/relationships/slide" Target="slide9.xml"/><Relationship Id="rId4" Type="http://schemas.openxmlformats.org/officeDocument/2006/relationships/slide" Target="slide3.xml"/><Relationship Id="rId9" Type="http://schemas.openxmlformats.org/officeDocument/2006/relationships/slide" Target="slide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Dreamweaver%20on%20powerpoint%20-%20p4.pptx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1800725" y="2276872"/>
            <a:ext cx="7034554" cy="70982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65000"/>
                </a:schemeClr>
              </a:solidFill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74306063"/>
              </p:ext>
            </p:extLst>
          </p:nvPr>
        </p:nvGraphicFramePr>
        <p:xfrm>
          <a:off x="0" y="0"/>
          <a:ext cx="9144000" cy="11726728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643042"/>
                <a:gridCol w="7500958"/>
              </a:tblGrid>
              <a:tr h="171450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4000" dirty="0" smtClean="0">
                          <a:latin typeface="Arial" pitchFamily="34" charset="0"/>
                          <a:cs typeface="Arial" pitchFamily="34" charset="0"/>
                        </a:rPr>
                        <a:t>BTEC</a:t>
                      </a:r>
                      <a:r>
                        <a:rPr lang="en-GB" sz="4000" baseline="0" dirty="0" smtClean="0">
                          <a:latin typeface="Arial" pitchFamily="34" charset="0"/>
                          <a:cs typeface="Arial" pitchFamily="34" charset="0"/>
                        </a:rPr>
                        <a:t> L2 IT Diploma</a:t>
                      </a:r>
                    </a:p>
                    <a:p>
                      <a:endParaRPr lang="en-GB" dirty="0" smtClean="0"/>
                    </a:p>
                    <a:p>
                      <a:endParaRPr lang="en-GB" dirty="0" smtClean="0"/>
                    </a:p>
                    <a:p>
                      <a:endParaRPr lang="en-GB" dirty="0" smtClean="0"/>
                    </a:p>
                    <a:p>
                      <a:r>
                        <a:rPr lang="en-GB" sz="2400" dirty="0" smtClean="0">
                          <a:latin typeface="Arial" pitchFamily="34" charset="0"/>
                          <a:cs typeface="Arial" pitchFamily="34" charset="0"/>
                        </a:rPr>
                        <a:t>Home</a:t>
                      </a:r>
                      <a:r>
                        <a:rPr lang="en-GB" baseline="0" dirty="0" smtClean="0"/>
                        <a:t> </a:t>
                      </a:r>
                      <a:endParaRPr lang="en-US" dirty="0"/>
                    </a:p>
                  </a:txBody>
                  <a:tcPr/>
                </a:tc>
              </a:tr>
              <a:tr h="6407968">
                <a:tc>
                  <a:txBody>
                    <a:bodyPr/>
                    <a:lstStyle/>
                    <a:p>
                      <a:r>
                        <a:rPr lang="en-GB" dirty="0" smtClean="0">
                          <a:hlinkClick r:id="rId2" action="ppaction://hlinksldjump"/>
                        </a:rPr>
                        <a:t>Home</a:t>
                      </a:r>
                      <a:r>
                        <a:rPr lang="en-GB" dirty="0" smtClean="0"/>
                        <a:t> </a:t>
                      </a:r>
                    </a:p>
                    <a:p>
                      <a:r>
                        <a:rPr lang="en-GB" dirty="0" smtClean="0">
                          <a:hlinkClick r:id="rId3" action="ppaction://hlinksldjump"/>
                        </a:rPr>
                        <a:t>Unit 1</a:t>
                      </a:r>
                      <a:endParaRPr lang="en-GB" dirty="0" smtClean="0"/>
                    </a:p>
                    <a:p>
                      <a:r>
                        <a:rPr lang="en-GB" dirty="0" smtClean="0">
                          <a:hlinkClick r:id="rId4" action="ppaction://hlinksldjump"/>
                        </a:rPr>
                        <a:t>Unit 2</a:t>
                      </a:r>
                      <a:r>
                        <a:rPr lang="en-GB" dirty="0" smtClean="0"/>
                        <a:t> </a:t>
                      </a:r>
                    </a:p>
                    <a:p>
                      <a:r>
                        <a:rPr lang="en-GB" dirty="0" smtClean="0">
                          <a:solidFill>
                            <a:schemeClr val="tx1"/>
                          </a:solidFill>
                          <a:hlinkClick r:id="rId5" action="ppaction://hlinksldjump"/>
                        </a:rPr>
                        <a:t>Unit 3</a:t>
                      </a:r>
                      <a:r>
                        <a:rPr lang="en-GB" dirty="0" smtClean="0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rPr>
                        <a:t> </a:t>
                      </a:r>
                    </a:p>
                    <a:p>
                      <a:r>
                        <a:rPr lang="en-GB" dirty="0" smtClean="0">
                          <a:hlinkClick r:id="rId6" action="ppaction://hlinksldjump"/>
                        </a:rPr>
                        <a:t>Unit 9</a:t>
                      </a:r>
                      <a:endParaRPr lang="en-GB" dirty="0" smtClean="0"/>
                    </a:p>
                    <a:p>
                      <a:r>
                        <a:rPr lang="en-GB" dirty="0" smtClean="0">
                          <a:hlinkClick r:id="rId7" action="ppaction://hlinksldjump"/>
                        </a:rPr>
                        <a:t>Unit 16 </a:t>
                      </a:r>
                      <a:endParaRPr lang="en-GB" dirty="0" smtClean="0"/>
                    </a:p>
                    <a:p>
                      <a:r>
                        <a:rPr lang="en-GB" dirty="0" smtClean="0">
                          <a:hlinkClick r:id="rId8" action="ppaction://hlinksldjump"/>
                        </a:rPr>
                        <a:t>Unit</a:t>
                      </a:r>
                      <a:r>
                        <a:rPr lang="en-GB" baseline="0" dirty="0" smtClean="0">
                          <a:hlinkClick r:id="rId8" action="ppaction://hlinksldjump"/>
                        </a:rPr>
                        <a:t> 17 </a:t>
                      </a:r>
                      <a:endParaRPr lang="en-GB" baseline="0" dirty="0" smtClean="0"/>
                    </a:p>
                    <a:p>
                      <a:r>
                        <a:rPr lang="en-GB" baseline="0" dirty="0" smtClean="0">
                          <a:hlinkClick r:id="rId9" action="ppaction://hlinksldjump"/>
                        </a:rPr>
                        <a:t>Unit 27 </a:t>
                      </a:r>
                      <a:endParaRPr lang="en-GB" baseline="0" dirty="0" smtClean="0"/>
                    </a:p>
                    <a:p>
                      <a:r>
                        <a:rPr lang="en-GB" baseline="0" dirty="0" smtClean="0">
                          <a:hlinkClick r:id="rId10" action="ppaction://hlinksldjump"/>
                        </a:rPr>
                        <a:t>Contact </a:t>
                      </a:r>
                      <a:endParaRPr lang="en-GB" baseline="0" dirty="0" smtClean="0"/>
                    </a:p>
                    <a:p>
                      <a:r>
                        <a:rPr lang="en-GB" baseline="0" dirty="0" smtClean="0"/>
                        <a:t>218*57 Hyperlinks </a:t>
                      </a:r>
                      <a:endParaRPr lang="en-US" dirty="0"/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 smtClean="0"/>
                    </a:p>
                    <a:p>
                      <a:endParaRPr lang="en-GB" dirty="0" smtClean="0"/>
                    </a:p>
                  </a:txBody>
                  <a:tcPr/>
                </a:tc>
              </a:tr>
              <a:tr h="171450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171450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1800725" y="2313307"/>
            <a:ext cx="7062749" cy="100811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760563" y="2289617"/>
            <a:ext cx="7049361" cy="646331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chemeClr val="tx1"/>
                </a:solidFill>
              </a:rPr>
              <a:t>Subheading – Font Size 24  </a:t>
            </a:r>
          </a:p>
          <a:p>
            <a:r>
              <a:rPr lang="en-GB" dirty="0" smtClean="0">
                <a:solidFill>
                  <a:schemeClr val="tx1"/>
                </a:solidFill>
              </a:rPr>
              <a:t>Font colour – Black 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781253" y="2980087"/>
            <a:ext cx="7028671" cy="369332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chemeClr val="tx1"/>
                </a:solidFill>
              </a:rPr>
              <a:t>Introduction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652120" y="6414034"/>
            <a:ext cx="3384376" cy="194486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5985846" y="7386469"/>
            <a:ext cx="24288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Image </a:t>
            </a:r>
            <a:r>
              <a:rPr lang="en-GB" dirty="0" smtClean="0"/>
              <a:t>435*282</a:t>
            </a:r>
            <a:endParaRPr lang="en-GB" dirty="0" smtClean="0"/>
          </a:p>
          <a:p>
            <a:r>
              <a:rPr lang="en-GB" dirty="0" smtClean="0"/>
              <a:t>Computer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1691680" y="3789040"/>
            <a:ext cx="3764748" cy="466126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559184" y="4912447"/>
            <a:ext cx="18573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Description</a:t>
            </a: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Arial Black, Gadget, sans-serif</a:t>
            </a: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Font size 24</a:t>
            </a:r>
          </a:p>
          <a:p>
            <a:r>
              <a:rPr lang="en-GB" dirty="0" smtClean="0"/>
              <a:t> </a:t>
            </a:r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5652120" y="3896402"/>
            <a:ext cx="3384376" cy="203208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tx1"/>
                </a:solidFill>
              </a:rPr>
              <a:t>Image 435*234 </a:t>
            </a:r>
            <a:endParaRPr lang="en-GB" dirty="0" smtClean="0">
              <a:solidFill>
                <a:schemeClr val="tx1"/>
              </a:solidFill>
            </a:endParaRPr>
          </a:p>
          <a:p>
            <a:pPr algn="ctr"/>
            <a:endParaRPr lang="en-GB" dirty="0">
              <a:latin typeface="Arial"/>
            </a:endParaRPr>
          </a:p>
          <a:p>
            <a:pPr algn="ctr"/>
            <a:r>
              <a:rPr lang="en-GB" dirty="0" smtClean="0">
                <a:solidFill>
                  <a:schemeClr val="tx1"/>
                </a:solidFill>
              </a:rPr>
              <a:t>Building 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036504" y="692696"/>
            <a:ext cx="18205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Arial Black, Gadget, </a:t>
            </a:r>
            <a:r>
              <a:rPr lang="en-GB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sans-serif</a:t>
            </a:r>
          </a:p>
          <a:p>
            <a:r>
              <a:rPr lang="en-GB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Font size 24</a:t>
            </a:r>
            <a:endParaRPr lang="en-GB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17037" y="620688"/>
            <a:ext cx="1619672" cy="120032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STC Logo</a:t>
            </a:r>
          </a:p>
          <a:p>
            <a:pPr algn="ctr"/>
            <a:r>
              <a:rPr lang="en-GB" dirty="0" smtClean="0"/>
              <a:t>225*104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1800725" y="2276872"/>
            <a:ext cx="7034554" cy="70982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65000"/>
                </a:schemeClr>
              </a:solidFill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1879912"/>
              </p:ext>
            </p:extLst>
          </p:nvPr>
        </p:nvGraphicFramePr>
        <p:xfrm>
          <a:off x="0" y="0"/>
          <a:ext cx="9144000" cy="11970568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643042"/>
                <a:gridCol w="7500958"/>
              </a:tblGrid>
              <a:tr h="171450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4000" dirty="0" smtClean="0">
                          <a:latin typeface="Arial" pitchFamily="34" charset="0"/>
                          <a:cs typeface="Arial" pitchFamily="34" charset="0"/>
                        </a:rPr>
                        <a:t>BTEC</a:t>
                      </a:r>
                      <a:r>
                        <a:rPr lang="en-GB" sz="4000" baseline="0" dirty="0" smtClean="0">
                          <a:latin typeface="Arial" pitchFamily="34" charset="0"/>
                          <a:cs typeface="Arial" pitchFamily="34" charset="0"/>
                        </a:rPr>
                        <a:t> L2 IT Diploma</a:t>
                      </a:r>
                    </a:p>
                    <a:p>
                      <a:endParaRPr lang="en-GB" dirty="0" smtClean="0"/>
                    </a:p>
                    <a:p>
                      <a:endParaRPr lang="en-GB" dirty="0" smtClean="0"/>
                    </a:p>
                    <a:p>
                      <a:endParaRPr lang="en-GB" dirty="0" smtClean="0"/>
                    </a:p>
                    <a:p>
                      <a:r>
                        <a:rPr lang="en-GB" sz="4000" dirty="0" smtClean="0">
                          <a:latin typeface="Arial" pitchFamily="34" charset="0"/>
                          <a:cs typeface="Arial" pitchFamily="34" charset="0"/>
                        </a:rPr>
                        <a:t>Unit</a:t>
                      </a:r>
                      <a:r>
                        <a:rPr lang="en-GB" sz="4000" baseline="0" dirty="0" smtClean="0">
                          <a:latin typeface="Arial" pitchFamily="34" charset="0"/>
                          <a:cs typeface="Arial" pitchFamily="34" charset="0"/>
                        </a:rPr>
                        <a:t> 1</a:t>
                      </a:r>
                      <a:endParaRPr lang="en-US" dirty="0"/>
                    </a:p>
                  </a:txBody>
                  <a:tcPr/>
                </a:tc>
              </a:tr>
              <a:tr h="6407968">
                <a:tc>
                  <a:txBody>
                    <a:bodyPr/>
                    <a:lstStyle/>
                    <a:p>
                      <a:r>
                        <a:rPr lang="en-GB" dirty="0" smtClean="0">
                          <a:hlinkClick r:id="rId2" action="ppaction://hlinksldjump"/>
                        </a:rPr>
                        <a:t>Home </a:t>
                      </a:r>
                      <a:endParaRPr lang="en-GB" dirty="0" smtClean="0"/>
                    </a:p>
                    <a:p>
                      <a:r>
                        <a:rPr lang="en-GB" dirty="0" smtClean="0">
                          <a:hlinkClick r:id="rId3" action="ppaction://hlinksldjump"/>
                        </a:rPr>
                        <a:t>Unit 1</a:t>
                      </a:r>
                      <a:endParaRPr lang="en-GB" dirty="0" smtClean="0"/>
                    </a:p>
                    <a:p>
                      <a:r>
                        <a:rPr lang="en-GB" dirty="0" smtClean="0">
                          <a:hlinkClick r:id="rId4" action="ppaction://hlinksldjump"/>
                        </a:rPr>
                        <a:t>Unit 2 </a:t>
                      </a:r>
                      <a:endParaRPr lang="en-GB" dirty="0" smtClean="0"/>
                    </a:p>
                    <a:p>
                      <a:r>
                        <a:rPr lang="en-GB" dirty="0" smtClean="0">
                          <a:solidFill>
                            <a:schemeClr val="tx1"/>
                          </a:solidFill>
                          <a:hlinkClick r:id="rId5" action="ppaction://hlinksldjump"/>
                        </a:rPr>
                        <a:t>Unit 3 </a:t>
                      </a:r>
                      <a:endParaRPr lang="en-GB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en-GB" dirty="0" smtClean="0">
                          <a:hlinkClick r:id="rId6" action="ppaction://hlinksldjump"/>
                        </a:rPr>
                        <a:t>Unit 9</a:t>
                      </a:r>
                      <a:endParaRPr lang="en-GB" dirty="0" smtClean="0"/>
                    </a:p>
                    <a:p>
                      <a:r>
                        <a:rPr lang="en-GB" dirty="0" smtClean="0">
                          <a:hlinkClick r:id="rId7" action="ppaction://hlinksldjump"/>
                        </a:rPr>
                        <a:t>Unit 16 </a:t>
                      </a:r>
                      <a:endParaRPr lang="en-GB" dirty="0" smtClean="0"/>
                    </a:p>
                    <a:p>
                      <a:r>
                        <a:rPr lang="en-GB" dirty="0" smtClean="0">
                          <a:hlinkClick r:id="rId8" action="ppaction://hlinksldjump"/>
                        </a:rPr>
                        <a:t>Unit</a:t>
                      </a:r>
                      <a:r>
                        <a:rPr lang="en-GB" baseline="0" dirty="0" smtClean="0">
                          <a:hlinkClick r:id="rId8" action="ppaction://hlinksldjump"/>
                        </a:rPr>
                        <a:t> 17 </a:t>
                      </a:r>
                      <a:endParaRPr lang="en-GB" baseline="0" dirty="0" smtClean="0"/>
                    </a:p>
                    <a:p>
                      <a:r>
                        <a:rPr lang="en-GB" baseline="0" dirty="0" smtClean="0">
                          <a:hlinkClick r:id="rId9" action="ppaction://hlinksldjump"/>
                        </a:rPr>
                        <a:t>Unit 27 </a:t>
                      </a:r>
                      <a:endParaRPr lang="en-GB" baseline="0" dirty="0" smtClean="0"/>
                    </a:p>
                    <a:p>
                      <a:r>
                        <a:rPr lang="en-GB" baseline="0" dirty="0" smtClean="0">
                          <a:hlinkClick r:id="rId10" action="ppaction://hlinksldjump"/>
                        </a:rPr>
                        <a:t>Contact</a:t>
                      </a:r>
                      <a:endParaRPr lang="en-GB" baseline="0" dirty="0" smtClean="0"/>
                    </a:p>
                    <a:p>
                      <a:r>
                        <a:rPr lang="en-US" dirty="0" smtClean="0"/>
                        <a:t>218*57 Hyperlinks </a:t>
                      </a:r>
                    </a:p>
                    <a:p>
                      <a:endParaRPr lang="en-US" dirty="0"/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 smtClean="0"/>
                    </a:p>
                    <a:p>
                      <a:endParaRPr lang="en-GB" dirty="0" smtClean="0"/>
                    </a:p>
                  </a:txBody>
                  <a:tcPr/>
                </a:tc>
              </a:tr>
              <a:tr h="171450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171450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1741652" y="2354411"/>
            <a:ext cx="7062749" cy="100811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785917" y="2276872"/>
            <a:ext cx="7049361" cy="646331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chemeClr val="tx1"/>
                </a:solidFill>
              </a:rPr>
              <a:t>Subheading – Font Size 24  </a:t>
            </a:r>
          </a:p>
          <a:p>
            <a:r>
              <a:rPr lang="en-GB" dirty="0" smtClean="0">
                <a:solidFill>
                  <a:schemeClr val="tx1"/>
                </a:solidFill>
              </a:rPr>
              <a:t>Font colour – Black 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741652" y="2993191"/>
            <a:ext cx="7028671" cy="369332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chemeClr val="tx1"/>
                </a:solidFill>
              </a:rPr>
              <a:t>Introduction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533054" y="6581486"/>
            <a:ext cx="3384376" cy="194486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5985846" y="7384465"/>
            <a:ext cx="24288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Image 200*200 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1774715" y="4606194"/>
            <a:ext cx="3714776" cy="3920161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2559184" y="4869160"/>
            <a:ext cx="18573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Description </a:t>
            </a:r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5528592" y="4621406"/>
            <a:ext cx="3384376" cy="1759922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tx1"/>
                </a:solidFill>
              </a:rPr>
              <a:t>Image 200*200</a:t>
            </a:r>
            <a:endParaRPr lang="en-GB" dirty="0">
              <a:latin typeface="Arial"/>
            </a:endParaRPr>
          </a:p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17037" y="620688"/>
            <a:ext cx="1619672" cy="120032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STC Logo</a:t>
            </a:r>
          </a:p>
          <a:p>
            <a:pPr algn="ctr"/>
            <a:r>
              <a:rPr lang="en-GB" dirty="0" smtClean="0"/>
              <a:t>225*104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41126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1800725" y="2276872"/>
            <a:ext cx="7034554" cy="70982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65000"/>
                </a:schemeClr>
              </a:solidFill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90201471"/>
              </p:ext>
            </p:extLst>
          </p:nvPr>
        </p:nvGraphicFramePr>
        <p:xfrm>
          <a:off x="0" y="0"/>
          <a:ext cx="9144000" cy="11970568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643042"/>
                <a:gridCol w="7500958"/>
              </a:tblGrid>
              <a:tr h="171450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4000" dirty="0" smtClean="0">
                          <a:latin typeface="Arial" pitchFamily="34" charset="0"/>
                          <a:cs typeface="Arial" pitchFamily="34" charset="0"/>
                        </a:rPr>
                        <a:t>BTEC</a:t>
                      </a:r>
                      <a:r>
                        <a:rPr lang="en-GB" sz="4000" baseline="0" dirty="0" smtClean="0">
                          <a:latin typeface="Arial" pitchFamily="34" charset="0"/>
                          <a:cs typeface="Arial" pitchFamily="34" charset="0"/>
                        </a:rPr>
                        <a:t> L2 IT Diploma</a:t>
                      </a:r>
                    </a:p>
                    <a:p>
                      <a:endParaRPr lang="en-GB" dirty="0" smtClean="0"/>
                    </a:p>
                    <a:p>
                      <a:endParaRPr lang="en-GB" dirty="0" smtClean="0"/>
                    </a:p>
                    <a:p>
                      <a:endParaRPr lang="en-GB" dirty="0" smtClean="0"/>
                    </a:p>
                    <a:p>
                      <a:r>
                        <a:rPr lang="en-GB" sz="4000" dirty="0" smtClean="0">
                          <a:latin typeface="Arial" pitchFamily="34" charset="0"/>
                          <a:cs typeface="Arial" pitchFamily="34" charset="0"/>
                        </a:rPr>
                        <a:t>Unit</a:t>
                      </a:r>
                      <a:r>
                        <a:rPr lang="en-GB" sz="4000" baseline="0" dirty="0" smtClean="0">
                          <a:latin typeface="Arial" pitchFamily="34" charset="0"/>
                          <a:cs typeface="Arial" pitchFamily="34" charset="0"/>
                        </a:rPr>
                        <a:t> 2</a:t>
                      </a:r>
                      <a:endParaRPr lang="en-US" dirty="0"/>
                    </a:p>
                  </a:txBody>
                  <a:tcPr/>
                </a:tc>
              </a:tr>
              <a:tr h="6407968">
                <a:tc>
                  <a:txBody>
                    <a:bodyPr/>
                    <a:lstStyle/>
                    <a:p>
                      <a:r>
                        <a:rPr lang="en-GB" dirty="0" smtClean="0">
                          <a:hlinkClick r:id="rId2" action="ppaction://hlinksldjump"/>
                        </a:rPr>
                        <a:t>Home </a:t>
                      </a:r>
                      <a:endParaRPr lang="en-GB" dirty="0" smtClean="0"/>
                    </a:p>
                    <a:p>
                      <a:r>
                        <a:rPr lang="en-GB" dirty="0" smtClean="0">
                          <a:hlinkClick r:id="rId3" action="ppaction://hlinksldjump"/>
                        </a:rPr>
                        <a:t>Unit 1</a:t>
                      </a:r>
                      <a:endParaRPr lang="en-GB" dirty="0" smtClean="0"/>
                    </a:p>
                    <a:p>
                      <a:r>
                        <a:rPr lang="en-GB" dirty="0" smtClean="0">
                          <a:hlinkClick r:id="rId4" action="ppaction://hlinksldjump"/>
                        </a:rPr>
                        <a:t>Unit 2 </a:t>
                      </a:r>
                      <a:endParaRPr lang="en-GB" dirty="0" smtClean="0"/>
                    </a:p>
                    <a:p>
                      <a:r>
                        <a:rPr lang="en-GB" dirty="0" smtClean="0">
                          <a:solidFill>
                            <a:schemeClr val="tx1"/>
                          </a:solidFill>
                          <a:hlinkClick r:id="rId5" action="ppaction://hlinksldjump"/>
                        </a:rPr>
                        <a:t>Unit 3</a:t>
                      </a:r>
                      <a:r>
                        <a:rPr lang="en-GB" dirty="0" smtClean="0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  <a:hlinkClick r:id="rId5" action="ppaction://hlinksldjump"/>
                        </a:rPr>
                        <a:t> </a:t>
                      </a:r>
                      <a:endParaRPr lang="en-GB" dirty="0" smtClean="0"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</a:endParaRPr>
                    </a:p>
                    <a:p>
                      <a:r>
                        <a:rPr lang="en-GB" dirty="0" smtClean="0">
                          <a:hlinkClick r:id="rId6" action="ppaction://hlinksldjump"/>
                        </a:rPr>
                        <a:t>Unit 9</a:t>
                      </a:r>
                      <a:endParaRPr lang="en-GB" dirty="0" smtClean="0"/>
                    </a:p>
                    <a:p>
                      <a:r>
                        <a:rPr lang="en-GB" dirty="0" smtClean="0">
                          <a:hlinkClick r:id="rId7" action="ppaction://hlinksldjump"/>
                        </a:rPr>
                        <a:t>Unit 16 </a:t>
                      </a:r>
                      <a:endParaRPr lang="en-GB" dirty="0" smtClean="0"/>
                    </a:p>
                    <a:p>
                      <a:r>
                        <a:rPr lang="en-GB" dirty="0" smtClean="0">
                          <a:hlinkClick r:id="rId8" action="ppaction://hlinksldjump"/>
                        </a:rPr>
                        <a:t>Unit</a:t>
                      </a:r>
                      <a:r>
                        <a:rPr lang="en-GB" baseline="0" dirty="0" smtClean="0">
                          <a:hlinkClick r:id="rId8" action="ppaction://hlinksldjump"/>
                        </a:rPr>
                        <a:t> 17 </a:t>
                      </a:r>
                      <a:endParaRPr lang="en-GB" baseline="0" dirty="0" smtClean="0"/>
                    </a:p>
                    <a:p>
                      <a:r>
                        <a:rPr lang="en-GB" baseline="0" dirty="0" smtClean="0">
                          <a:hlinkClick r:id="rId9" action="ppaction://hlinksldjump"/>
                        </a:rPr>
                        <a:t>Unit 27 </a:t>
                      </a:r>
                      <a:endParaRPr lang="en-GB" baseline="0" dirty="0" smtClean="0"/>
                    </a:p>
                    <a:p>
                      <a:r>
                        <a:rPr lang="en-GB" baseline="0" dirty="0" smtClean="0">
                          <a:hlinkClick r:id="rId10" action="ppaction://hlinksldjump"/>
                        </a:rPr>
                        <a:t>Contact</a:t>
                      </a:r>
                      <a:endParaRPr lang="en-GB" baseline="0" dirty="0" smtClean="0"/>
                    </a:p>
                    <a:p>
                      <a:r>
                        <a:rPr lang="en-US" dirty="0" smtClean="0"/>
                        <a:t>218*57 Hyperlinks </a:t>
                      </a:r>
                    </a:p>
                    <a:p>
                      <a:endParaRPr lang="en-US" dirty="0"/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 smtClean="0"/>
                    </a:p>
                    <a:p>
                      <a:endParaRPr lang="en-GB" dirty="0" smtClean="0"/>
                    </a:p>
                  </a:txBody>
                  <a:tcPr/>
                </a:tc>
              </a:tr>
              <a:tr h="171450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171450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1785917" y="2371321"/>
            <a:ext cx="7062749" cy="100811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785917" y="2276872"/>
            <a:ext cx="7049361" cy="646331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chemeClr val="tx1"/>
                </a:solidFill>
              </a:rPr>
              <a:t>Subheading – Font Size 24 </a:t>
            </a:r>
          </a:p>
          <a:p>
            <a:r>
              <a:rPr lang="en-GB" dirty="0" smtClean="0">
                <a:solidFill>
                  <a:schemeClr val="tx1"/>
                </a:solidFill>
              </a:rPr>
              <a:t>Font colour – Black 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785917" y="3023332"/>
            <a:ext cx="7028671" cy="369332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chemeClr val="tx1"/>
                </a:solidFill>
              </a:rPr>
              <a:t>Introduction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533054" y="6581486"/>
            <a:ext cx="3384376" cy="194486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5985846" y="7384465"/>
            <a:ext cx="24288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Image 200*200 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1741652" y="4621406"/>
            <a:ext cx="3714776" cy="3920161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2559184" y="4869160"/>
            <a:ext cx="18573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Description </a:t>
            </a:r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5528592" y="4621406"/>
            <a:ext cx="3384376" cy="1759922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tx1"/>
                </a:solidFill>
              </a:rPr>
              <a:t>Image 200*200</a:t>
            </a:r>
          </a:p>
          <a:p>
            <a:pPr algn="ctr"/>
            <a:endParaRPr lang="en-GB" dirty="0">
              <a:latin typeface="Arial"/>
            </a:endParaRPr>
          </a:p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17037" y="620688"/>
            <a:ext cx="1619672" cy="120032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STC Logo</a:t>
            </a:r>
          </a:p>
          <a:p>
            <a:pPr algn="ctr"/>
            <a:r>
              <a:rPr lang="en-GB" dirty="0" smtClean="0"/>
              <a:t>225*104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11072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1800725" y="2276872"/>
            <a:ext cx="7034554" cy="70982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65000"/>
                </a:schemeClr>
              </a:solidFill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1077687"/>
              </p:ext>
            </p:extLst>
          </p:nvPr>
        </p:nvGraphicFramePr>
        <p:xfrm>
          <a:off x="0" y="0"/>
          <a:ext cx="9144000" cy="11970568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643042"/>
                <a:gridCol w="7500958"/>
              </a:tblGrid>
              <a:tr h="171450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4000" dirty="0" smtClean="0">
                          <a:latin typeface="Arial" pitchFamily="34" charset="0"/>
                          <a:cs typeface="Arial" pitchFamily="34" charset="0"/>
                        </a:rPr>
                        <a:t>BTEC</a:t>
                      </a:r>
                      <a:r>
                        <a:rPr lang="en-GB" sz="4000" baseline="0" dirty="0" smtClean="0">
                          <a:latin typeface="Arial" pitchFamily="34" charset="0"/>
                          <a:cs typeface="Arial" pitchFamily="34" charset="0"/>
                        </a:rPr>
                        <a:t> L2 IT Diploma</a:t>
                      </a:r>
                    </a:p>
                    <a:p>
                      <a:endParaRPr lang="en-GB" dirty="0" smtClean="0"/>
                    </a:p>
                    <a:p>
                      <a:endParaRPr lang="en-GB" dirty="0" smtClean="0"/>
                    </a:p>
                    <a:p>
                      <a:endParaRPr lang="en-GB" dirty="0" smtClean="0"/>
                    </a:p>
                    <a:p>
                      <a:r>
                        <a:rPr lang="en-GB" sz="4000" dirty="0" smtClean="0">
                          <a:latin typeface="Arial" pitchFamily="34" charset="0"/>
                          <a:cs typeface="Arial" pitchFamily="34" charset="0"/>
                        </a:rPr>
                        <a:t>Unit</a:t>
                      </a:r>
                      <a:r>
                        <a:rPr lang="en-GB" sz="4000" baseline="0" dirty="0" smtClean="0">
                          <a:latin typeface="Arial" pitchFamily="34" charset="0"/>
                          <a:cs typeface="Arial" pitchFamily="34" charset="0"/>
                        </a:rPr>
                        <a:t> 3</a:t>
                      </a:r>
                      <a:endParaRPr lang="en-US" dirty="0"/>
                    </a:p>
                  </a:txBody>
                  <a:tcPr/>
                </a:tc>
              </a:tr>
              <a:tr h="6407968">
                <a:tc>
                  <a:txBody>
                    <a:bodyPr/>
                    <a:lstStyle/>
                    <a:p>
                      <a:r>
                        <a:rPr lang="en-GB" dirty="0" smtClean="0">
                          <a:hlinkClick r:id="rId2" action="ppaction://hlinksldjump"/>
                        </a:rPr>
                        <a:t>Home </a:t>
                      </a:r>
                      <a:endParaRPr lang="en-GB" dirty="0" smtClean="0"/>
                    </a:p>
                    <a:p>
                      <a:r>
                        <a:rPr lang="en-GB" dirty="0" smtClean="0">
                          <a:hlinkClick r:id="rId3" action="ppaction://hlinksldjump"/>
                        </a:rPr>
                        <a:t>Unit 1</a:t>
                      </a:r>
                      <a:endParaRPr lang="en-GB" dirty="0" smtClean="0"/>
                    </a:p>
                    <a:p>
                      <a:r>
                        <a:rPr lang="en-GB" dirty="0" smtClean="0">
                          <a:hlinkClick r:id="rId4" action="ppaction://hlinksldjump"/>
                        </a:rPr>
                        <a:t>Unit 2 </a:t>
                      </a:r>
                      <a:endParaRPr lang="en-GB" dirty="0" smtClean="0"/>
                    </a:p>
                    <a:p>
                      <a:r>
                        <a:rPr lang="en-GB" dirty="0" smtClean="0">
                          <a:solidFill>
                            <a:schemeClr val="tx1"/>
                          </a:solidFill>
                          <a:hlinkClick r:id="rId5" action="ppaction://hlinksldjump"/>
                        </a:rPr>
                        <a:t>Unit 3 </a:t>
                      </a:r>
                      <a:endParaRPr lang="en-GB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en-GB" dirty="0" smtClean="0">
                          <a:hlinkClick r:id="rId6" action="ppaction://hlinksldjump"/>
                        </a:rPr>
                        <a:t>Unit 9</a:t>
                      </a:r>
                      <a:endParaRPr lang="en-GB" dirty="0" smtClean="0"/>
                    </a:p>
                    <a:p>
                      <a:r>
                        <a:rPr lang="en-GB" dirty="0" smtClean="0">
                          <a:hlinkClick r:id="rId7" action="ppaction://hlinksldjump"/>
                        </a:rPr>
                        <a:t>Unit 16 </a:t>
                      </a:r>
                      <a:endParaRPr lang="en-GB" dirty="0" smtClean="0"/>
                    </a:p>
                    <a:p>
                      <a:r>
                        <a:rPr lang="en-GB" dirty="0" smtClean="0">
                          <a:hlinkClick r:id="rId8" action="ppaction://hlinksldjump"/>
                        </a:rPr>
                        <a:t>Unit</a:t>
                      </a:r>
                      <a:r>
                        <a:rPr lang="en-GB" baseline="0" dirty="0" smtClean="0">
                          <a:hlinkClick r:id="rId8" action="ppaction://hlinksldjump"/>
                        </a:rPr>
                        <a:t> 17 </a:t>
                      </a:r>
                      <a:endParaRPr lang="en-GB" baseline="0" dirty="0" smtClean="0"/>
                    </a:p>
                    <a:p>
                      <a:r>
                        <a:rPr lang="en-GB" baseline="0" dirty="0" smtClean="0">
                          <a:hlinkClick r:id="rId9" action="ppaction://hlinksldjump"/>
                        </a:rPr>
                        <a:t>Unit 27 </a:t>
                      </a:r>
                      <a:endParaRPr lang="en-GB" baseline="0" dirty="0" smtClean="0"/>
                    </a:p>
                    <a:p>
                      <a:r>
                        <a:rPr lang="en-GB" baseline="0" dirty="0" smtClean="0">
                          <a:hlinkClick r:id="rId10" action="ppaction://hlinksldjump"/>
                        </a:rPr>
                        <a:t>Contact</a:t>
                      </a:r>
                      <a:endParaRPr lang="en-GB" baseline="0" dirty="0" smtClean="0"/>
                    </a:p>
                    <a:p>
                      <a:r>
                        <a:rPr lang="en-US" dirty="0" smtClean="0"/>
                        <a:t>218*57 Hyperlinks </a:t>
                      </a:r>
                    </a:p>
                    <a:p>
                      <a:endParaRPr lang="en-US" dirty="0"/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 smtClean="0"/>
                    </a:p>
                    <a:p>
                      <a:endParaRPr lang="en-GB" dirty="0" smtClean="0"/>
                    </a:p>
                  </a:txBody>
                  <a:tcPr/>
                </a:tc>
              </a:tr>
              <a:tr h="171450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171450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1785917" y="2373072"/>
            <a:ext cx="7062749" cy="100811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785917" y="2276872"/>
            <a:ext cx="7049361" cy="646331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chemeClr val="tx1"/>
                </a:solidFill>
              </a:rPr>
              <a:t>Subheading – Font Size 24  </a:t>
            </a:r>
          </a:p>
          <a:p>
            <a:r>
              <a:rPr lang="en-GB" dirty="0" smtClean="0">
                <a:solidFill>
                  <a:schemeClr val="tx1"/>
                </a:solidFill>
              </a:rPr>
              <a:t>Font colour – Black 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806607" y="3009254"/>
            <a:ext cx="7028671" cy="369332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chemeClr val="tx1"/>
                </a:solidFill>
              </a:rPr>
              <a:t>Introduction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533054" y="6581486"/>
            <a:ext cx="3384376" cy="194486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5985846" y="7384465"/>
            <a:ext cx="24288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Image 200*200 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1741652" y="4621406"/>
            <a:ext cx="3714776" cy="3920161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2559184" y="4869160"/>
            <a:ext cx="18573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Description </a:t>
            </a:r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5528592" y="4621406"/>
            <a:ext cx="3384376" cy="1759922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tx1"/>
                </a:solidFill>
              </a:rPr>
              <a:t>Image 200*200</a:t>
            </a:r>
            <a:endParaRPr lang="en-GB" dirty="0">
              <a:latin typeface="Arial"/>
            </a:endParaRPr>
          </a:p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17037" y="620688"/>
            <a:ext cx="1619672" cy="120032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STC Logo</a:t>
            </a:r>
          </a:p>
          <a:p>
            <a:pPr algn="ctr"/>
            <a:r>
              <a:rPr lang="en-GB" dirty="0" smtClean="0"/>
              <a:t>225*104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24231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1800725" y="2276872"/>
            <a:ext cx="7034554" cy="70982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65000"/>
                </a:schemeClr>
              </a:solidFill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24226284"/>
              </p:ext>
            </p:extLst>
          </p:nvPr>
        </p:nvGraphicFramePr>
        <p:xfrm>
          <a:off x="0" y="0"/>
          <a:ext cx="9144000" cy="11970568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643042"/>
                <a:gridCol w="7500958"/>
              </a:tblGrid>
              <a:tr h="171450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4000" dirty="0" smtClean="0">
                          <a:latin typeface="Arial" pitchFamily="34" charset="0"/>
                          <a:cs typeface="Arial" pitchFamily="34" charset="0"/>
                        </a:rPr>
                        <a:t>BTEC</a:t>
                      </a:r>
                      <a:r>
                        <a:rPr lang="en-GB" sz="4000" baseline="0" dirty="0" smtClean="0">
                          <a:latin typeface="Arial" pitchFamily="34" charset="0"/>
                          <a:cs typeface="Arial" pitchFamily="34" charset="0"/>
                        </a:rPr>
                        <a:t> L2 IT Diploma</a:t>
                      </a:r>
                    </a:p>
                    <a:p>
                      <a:endParaRPr lang="en-GB" dirty="0" smtClean="0"/>
                    </a:p>
                    <a:p>
                      <a:endParaRPr lang="en-GB" dirty="0" smtClean="0"/>
                    </a:p>
                    <a:p>
                      <a:endParaRPr lang="en-GB" dirty="0" smtClean="0"/>
                    </a:p>
                    <a:p>
                      <a:r>
                        <a:rPr lang="en-GB" sz="4000" dirty="0" smtClean="0">
                          <a:latin typeface="Arial" pitchFamily="34" charset="0"/>
                          <a:cs typeface="Arial" pitchFamily="34" charset="0"/>
                        </a:rPr>
                        <a:t>Unit</a:t>
                      </a:r>
                      <a:r>
                        <a:rPr lang="en-GB" sz="4000" baseline="0" dirty="0" smtClean="0">
                          <a:latin typeface="Arial" pitchFamily="34" charset="0"/>
                          <a:cs typeface="Arial" pitchFamily="34" charset="0"/>
                        </a:rPr>
                        <a:t> 9</a:t>
                      </a:r>
                      <a:endParaRPr lang="en-US" dirty="0"/>
                    </a:p>
                  </a:txBody>
                  <a:tcPr/>
                </a:tc>
              </a:tr>
              <a:tr h="6407968">
                <a:tc>
                  <a:txBody>
                    <a:bodyPr/>
                    <a:lstStyle/>
                    <a:p>
                      <a:r>
                        <a:rPr lang="en-GB" dirty="0" smtClean="0">
                          <a:hlinkClick r:id="rId2" action="ppaction://hlinksldjump"/>
                        </a:rPr>
                        <a:t>Home </a:t>
                      </a:r>
                      <a:endParaRPr lang="en-GB" dirty="0" smtClean="0"/>
                    </a:p>
                    <a:p>
                      <a:r>
                        <a:rPr lang="en-GB" dirty="0" smtClean="0">
                          <a:hlinkClick r:id="rId3" action="ppaction://hlinksldjump"/>
                        </a:rPr>
                        <a:t>Unit 1</a:t>
                      </a:r>
                      <a:endParaRPr lang="en-GB" dirty="0" smtClean="0"/>
                    </a:p>
                    <a:p>
                      <a:r>
                        <a:rPr lang="en-GB" dirty="0" smtClean="0">
                          <a:hlinkClick r:id="rId4" action="ppaction://hlinksldjump"/>
                        </a:rPr>
                        <a:t>Unit 2 </a:t>
                      </a:r>
                      <a:endParaRPr lang="en-GB" dirty="0" smtClean="0"/>
                    </a:p>
                    <a:p>
                      <a:r>
                        <a:rPr lang="en-GB" dirty="0" smtClean="0">
                          <a:solidFill>
                            <a:schemeClr val="tx1"/>
                          </a:solidFill>
                          <a:hlinkClick r:id="rId5" action="ppaction://hlinksldjump"/>
                        </a:rPr>
                        <a:t>Unit 3 </a:t>
                      </a:r>
                      <a:endParaRPr lang="en-GB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en-GB" dirty="0" smtClean="0">
                          <a:hlinkClick r:id="rId6" action="ppaction://hlinksldjump"/>
                        </a:rPr>
                        <a:t>Unit 9</a:t>
                      </a:r>
                      <a:endParaRPr lang="en-GB" dirty="0" smtClean="0"/>
                    </a:p>
                    <a:p>
                      <a:r>
                        <a:rPr lang="en-GB" dirty="0" smtClean="0">
                          <a:hlinkClick r:id="rId7" action="ppaction://hlinksldjump"/>
                        </a:rPr>
                        <a:t>Unit 16 </a:t>
                      </a:r>
                      <a:endParaRPr lang="en-GB" dirty="0" smtClean="0"/>
                    </a:p>
                    <a:p>
                      <a:r>
                        <a:rPr lang="en-GB" dirty="0" smtClean="0">
                          <a:hlinkClick r:id="rId8" action="ppaction://hlinksldjump"/>
                        </a:rPr>
                        <a:t>Unit</a:t>
                      </a:r>
                      <a:r>
                        <a:rPr lang="en-GB" baseline="0" dirty="0" smtClean="0">
                          <a:hlinkClick r:id="rId8" action="ppaction://hlinksldjump"/>
                        </a:rPr>
                        <a:t> 17 </a:t>
                      </a:r>
                      <a:endParaRPr lang="en-GB" baseline="0" dirty="0" smtClean="0"/>
                    </a:p>
                    <a:p>
                      <a:r>
                        <a:rPr lang="en-GB" baseline="0" dirty="0" smtClean="0">
                          <a:hlinkClick r:id="rId9" action="ppaction://hlinksldjump"/>
                        </a:rPr>
                        <a:t>Unit 27 </a:t>
                      </a:r>
                      <a:endParaRPr lang="en-GB" baseline="0" dirty="0" smtClean="0"/>
                    </a:p>
                    <a:p>
                      <a:r>
                        <a:rPr lang="en-GB" baseline="0" dirty="0" smtClean="0">
                          <a:hlinkClick r:id="rId10" action="ppaction://hlinksldjump"/>
                        </a:rPr>
                        <a:t>Contact</a:t>
                      </a:r>
                      <a:endParaRPr lang="en-GB" baseline="0" dirty="0" smtClean="0"/>
                    </a:p>
                    <a:p>
                      <a:r>
                        <a:rPr lang="en-US" dirty="0" smtClean="0"/>
                        <a:t>218*57 Hyperlinks </a:t>
                      </a:r>
                    </a:p>
                    <a:p>
                      <a:endParaRPr lang="en-US" dirty="0"/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 smtClean="0"/>
                    </a:p>
                    <a:p>
                      <a:endParaRPr lang="en-GB" dirty="0" smtClean="0"/>
                    </a:p>
                  </a:txBody>
                  <a:tcPr/>
                </a:tc>
              </a:tr>
              <a:tr h="171450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171450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1741652" y="2371321"/>
            <a:ext cx="7062749" cy="100811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1785917" y="2997782"/>
            <a:ext cx="7028671" cy="369332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chemeClr val="tx1"/>
                </a:solidFill>
              </a:rPr>
              <a:t>Introduction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533054" y="6581486"/>
            <a:ext cx="3384376" cy="194486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5985846" y="7384465"/>
            <a:ext cx="24288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Image 200*200 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1741652" y="4621406"/>
            <a:ext cx="3714776" cy="3920161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2559184" y="4869160"/>
            <a:ext cx="18573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Description </a:t>
            </a:r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5528592" y="4590048"/>
            <a:ext cx="3384376" cy="1759922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tx1"/>
                </a:solidFill>
              </a:rPr>
              <a:t>Image 200*200</a:t>
            </a:r>
            <a:endParaRPr lang="en-GB" dirty="0">
              <a:latin typeface="Arial"/>
            </a:endParaRPr>
          </a:p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785917" y="2276872"/>
            <a:ext cx="7049361" cy="646331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chemeClr val="tx1"/>
                </a:solidFill>
              </a:rPr>
              <a:t>Subheading – Font Size 24  </a:t>
            </a:r>
          </a:p>
          <a:p>
            <a:r>
              <a:rPr lang="en-GB" dirty="0" smtClean="0">
                <a:solidFill>
                  <a:schemeClr val="tx1"/>
                </a:solidFill>
              </a:rPr>
              <a:t>Font colour – Black 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17037" y="620688"/>
            <a:ext cx="1619672" cy="120032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STC Logo</a:t>
            </a:r>
          </a:p>
          <a:p>
            <a:pPr algn="ctr"/>
            <a:r>
              <a:rPr lang="en-GB" dirty="0" smtClean="0"/>
              <a:t>225*104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27648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1800725" y="2276872"/>
            <a:ext cx="7034554" cy="70982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65000"/>
                </a:schemeClr>
              </a:solidFill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33576607"/>
              </p:ext>
            </p:extLst>
          </p:nvPr>
        </p:nvGraphicFramePr>
        <p:xfrm>
          <a:off x="0" y="0"/>
          <a:ext cx="9144000" cy="11970568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643042"/>
                <a:gridCol w="7500958"/>
              </a:tblGrid>
              <a:tr h="171450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4000" dirty="0" smtClean="0">
                          <a:latin typeface="Arial" pitchFamily="34" charset="0"/>
                          <a:cs typeface="Arial" pitchFamily="34" charset="0"/>
                        </a:rPr>
                        <a:t>BTEC</a:t>
                      </a:r>
                      <a:r>
                        <a:rPr lang="en-GB" sz="4000" baseline="0" dirty="0" smtClean="0">
                          <a:latin typeface="Arial" pitchFamily="34" charset="0"/>
                          <a:cs typeface="Arial" pitchFamily="34" charset="0"/>
                        </a:rPr>
                        <a:t> L2 IT Diploma</a:t>
                      </a:r>
                    </a:p>
                    <a:p>
                      <a:endParaRPr lang="en-GB" dirty="0" smtClean="0"/>
                    </a:p>
                    <a:p>
                      <a:endParaRPr lang="en-GB" dirty="0" smtClean="0"/>
                    </a:p>
                    <a:p>
                      <a:endParaRPr lang="en-GB" dirty="0" smtClean="0"/>
                    </a:p>
                    <a:p>
                      <a:r>
                        <a:rPr lang="en-GB" sz="4000" dirty="0" smtClean="0">
                          <a:latin typeface="Arial" pitchFamily="34" charset="0"/>
                          <a:cs typeface="Arial" pitchFamily="34" charset="0"/>
                        </a:rPr>
                        <a:t>Unit</a:t>
                      </a:r>
                      <a:r>
                        <a:rPr lang="en-GB" sz="4000" baseline="0" dirty="0" smtClean="0">
                          <a:latin typeface="Arial" pitchFamily="34" charset="0"/>
                          <a:cs typeface="Arial" pitchFamily="34" charset="0"/>
                        </a:rPr>
                        <a:t> 16</a:t>
                      </a:r>
                      <a:endParaRPr lang="en-US" dirty="0"/>
                    </a:p>
                  </a:txBody>
                  <a:tcPr/>
                </a:tc>
              </a:tr>
              <a:tr h="6407968">
                <a:tc>
                  <a:txBody>
                    <a:bodyPr/>
                    <a:lstStyle/>
                    <a:p>
                      <a:r>
                        <a:rPr lang="en-GB" dirty="0" smtClean="0">
                          <a:hlinkClick r:id="rId2" action="ppaction://hlinksldjump"/>
                        </a:rPr>
                        <a:t>Home </a:t>
                      </a:r>
                      <a:endParaRPr lang="en-GB" dirty="0" smtClean="0"/>
                    </a:p>
                    <a:p>
                      <a:r>
                        <a:rPr lang="en-GB" dirty="0" smtClean="0">
                          <a:hlinkClick r:id="rId3" action="ppaction://hlinksldjump"/>
                        </a:rPr>
                        <a:t>Unit 1</a:t>
                      </a:r>
                      <a:endParaRPr lang="en-GB" dirty="0" smtClean="0"/>
                    </a:p>
                    <a:p>
                      <a:r>
                        <a:rPr lang="en-GB" dirty="0" smtClean="0">
                          <a:hlinkClick r:id="rId4" action="ppaction://hlinksldjump"/>
                        </a:rPr>
                        <a:t>Unit 2 </a:t>
                      </a:r>
                      <a:endParaRPr lang="en-GB" dirty="0" smtClean="0"/>
                    </a:p>
                    <a:p>
                      <a:r>
                        <a:rPr lang="en-GB" dirty="0" smtClean="0">
                          <a:solidFill>
                            <a:schemeClr val="tx1"/>
                          </a:solidFill>
                          <a:hlinkClick r:id="rId5" action="ppaction://hlinksldjump"/>
                        </a:rPr>
                        <a:t>Unit 3 </a:t>
                      </a:r>
                      <a:endParaRPr lang="en-GB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en-GB" dirty="0" smtClean="0">
                          <a:hlinkClick r:id="rId6" action="ppaction://hlinksldjump"/>
                        </a:rPr>
                        <a:t>Unit 9</a:t>
                      </a:r>
                      <a:endParaRPr lang="en-GB" dirty="0" smtClean="0"/>
                    </a:p>
                    <a:p>
                      <a:r>
                        <a:rPr lang="en-GB" dirty="0" smtClean="0">
                          <a:hlinkClick r:id="rId7" action="ppaction://hlinksldjump"/>
                        </a:rPr>
                        <a:t>Unit 16 </a:t>
                      </a:r>
                      <a:endParaRPr lang="en-GB" dirty="0" smtClean="0"/>
                    </a:p>
                    <a:p>
                      <a:r>
                        <a:rPr lang="en-GB" dirty="0" smtClean="0">
                          <a:hlinkClick r:id="rId8" action="ppaction://hlinksldjump"/>
                        </a:rPr>
                        <a:t>Unit</a:t>
                      </a:r>
                      <a:r>
                        <a:rPr lang="en-GB" baseline="0" dirty="0" smtClean="0">
                          <a:hlinkClick r:id="rId8" action="ppaction://hlinksldjump"/>
                        </a:rPr>
                        <a:t> 17 </a:t>
                      </a:r>
                      <a:endParaRPr lang="en-GB" baseline="0" dirty="0" smtClean="0"/>
                    </a:p>
                    <a:p>
                      <a:r>
                        <a:rPr lang="en-GB" baseline="0" dirty="0" smtClean="0">
                          <a:hlinkClick r:id="rId9" action="ppaction://hlinksldjump"/>
                        </a:rPr>
                        <a:t>Unit 27 </a:t>
                      </a:r>
                      <a:endParaRPr lang="en-GB" baseline="0" dirty="0" smtClean="0"/>
                    </a:p>
                    <a:p>
                      <a:r>
                        <a:rPr lang="en-GB" baseline="0" dirty="0" smtClean="0">
                          <a:hlinkClick r:id="rId10" action="ppaction://hlinksldjump"/>
                        </a:rPr>
                        <a:t>Contact</a:t>
                      </a:r>
                      <a:endParaRPr lang="en-GB" baseline="0" dirty="0" smtClean="0"/>
                    </a:p>
                    <a:p>
                      <a:r>
                        <a:rPr lang="en-US" dirty="0" smtClean="0"/>
                        <a:t>218*57 Hyperlinks </a:t>
                      </a:r>
                    </a:p>
                    <a:p>
                      <a:endParaRPr lang="en-US" dirty="0" smtClean="0"/>
                    </a:p>
                    <a:p>
                      <a:endParaRPr lang="en-US" dirty="0"/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 smtClean="0"/>
                    </a:p>
                    <a:p>
                      <a:endParaRPr lang="en-GB" dirty="0" smtClean="0"/>
                    </a:p>
                  </a:txBody>
                  <a:tcPr/>
                </a:tc>
              </a:tr>
              <a:tr h="171450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171450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1772530" y="2371321"/>
            <a:ext cx="7062749" cy="100811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1786534" y="2986692"/>
            <a:ext cx="7028671" cy="369332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chemeClr val="tx1"/>
                </a:solidFill>
              </a:rPr>
              <a:t>Introduction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533054" y="6453336"/>
            <a:ext cx="3384376" cy="194486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5985846" y="7384465"/>
            <a:ext cx="24288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Image 200*200 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1741652" y="4621406"/>
            <a:ext cx="3714776" cy="3920161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2559184" y="4869160"/>
            <a:ext cx="18573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Description </a:t>
            </a:r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5528592" y="4621406"/>
            <a:ext cx="3384376" cy="1759922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tx1"/>
                </a:solidFill>
              </a:rPr>
              <a:t>Image 200*200</a:t>
            </a:r>
            <a:endParaRPr lang="en-GB" dirty="0">
              <a:latin typeface="Arial"/>
            </a:endParaRPr>
          </a:p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785917" y="2276872"/>
            <a:ext cx="7049361" cy="646331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chemeClr val="tx1"/>
                </a:solidFill>
              </a:rPr>
              <a:t>Subheading – Font Size 24  </a:t>
            </a:r>
          </a:p>
          <a:p>
            <a:r>
              <a:rPr lang="en-GB" dirty="0" smtClean="0">
                <a:solidFill>
                  <a:schemeClr val="tx1"/>
                </a:solidFill>
              </a:rPr>
              <a:t>Font colour – Black 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17037" y="620688"/>
            <a:ext cx="1619672" cy="120032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STC Logo</a:t>
            </a:r>
          </a:p>
          <a:p>
            <a:pPr algn="ctr"/>
            <a:r>
              <a:rPr lang="en-GB" dirty="0" smtClean="0"/>
              <a:t>225*104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18406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1800725" y="2276872"/>
            <a:ext cx="7034554" cy="70982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65000"/>
                </a:schemeClr>
              </a:solidFill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66982949"/>
              </p:ext>
            </p:extLst>
          </p:nvPr>
        </p:nvGraphicFramePr>
        <p:xfrm>
          <a:off x="0" y="0"/>
          <a:ext cx="9144000" cy="11970568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643042"/>
                <a:gridCol w="7500958"/>
              </a:tblGrid>
              <a:tr h="171450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4000" dirty="0" smtClean="0">
                          <a:latin typeface="Arial" pitchFamily="34" charset="0"/>
                          <a:cs typeface="Arial" pitchFamily="34" charset="0"/>
                        </a:rPr>
                        <a:t>BTEC</a:t>
                      </a:r>
                      <a:r>
                        <a:rPr lang="en-GB" sz="4000" baseline="0" dirty="0" smtClean="0">
                          <a:latin typeface="Arial" pitchFamily="34" charset="0"/>
                          <a:cs typeface="Arial" pitchFamily="34" charset="0"/>
                        </a:rPr>
                        <a:t> L2 IT Diploma</a:t>
                      </a:r>
                    </a:p>
                    <a:p>
                      <a:endParaRPr lang="en-GB" dirty="0" smtClean="0"/>
                    </a:p>
                    <a:p>
                      <a:endParaRPr lang="en-GB" dirty="0" smtClean="0"/>
                    </a:p>
                    <a:p>
                      <a:endParaRPr lang="en-GB" dirty="0" smtClean="0"/>
                    </a:p>
                    <a:p>
                      <a:r>
                        <a:rPr lang="en-GB" sz="4000" dirty="0" smtClean="0">
                          <a:latin typeface="Arial" pitchFamily="34" charset="0"/>
                          <a:cs typeface="Arial" pitchFamily="34" charset="0"/>
                        </a:rPr>
                        <a:t>Unit</a:t>
                      </a:r>
                      <a:r>
                        <a:rPr lang="en-GB" sz="4000" baseline="0" dirty="0" smtClean="0">
                          <a:latin typeface="Arial" pitchFamily="34" charset="0"/>
                          <a:cs typeface="Arial" pitchFamily="34" charset="0"/>
                        </a:rPr>
                        <a:t> 17</a:t>
                      </a:r>
                      <a:endParaRPr lang="en-US" dirty="0"/>
                    </a:p>
                  </a:txBody>
                  <a:tcPr/>
                </a:tc>
              </a:tr>
              <a:tr h="6407968">
                <a:tc>
                  <a:txBody>
                    <a:bodyPr/>
                    <a:lstStyle/>
                    <a:p>
                      <a:r>
                        <a:rPr lang="en-GB" dirty="0" smtClean="0">
                          <a:hlinkClick r:id="rId2" action="ppaction://hlinksldjump"/>
                        </a:rPr>
                        <a:t>Home </a:t>
                      </a:r>
                      <a:endParaRPr lang="en-GB" dirty="0" smtClean="0"/>
                    </a:p>
                    <a:p>
                      <a:r>
                        <a:rPr lang="en-GB" dirty="0" smtClean="0">
                          <a:hlinkClick r:id="rId3" action="ppaction://hlinksldjump"/>
                        </a:rPr>
                        <a:t>Unit 1</a:t>
                      </a:r>
                      <a:endParaRPr lang="en-GB" dirty="0" smtClean="0"/>
                    </a:p>
                    <a:p>
                      <a:r>
                        <a:rPr lang="en-GB" dirty="0" smtClean="0">
                          <a:hlinkClick r:id="rId4" action="ppaction://hlinksldjump"/>
                        </a:rPr>
                        <a:t>Unit 2 </a:t>
                      </a:r>
                      <a:endParaRPr lang="en-GB" dirty="0" smtClean="0"/>
                    </a:p>
                    <a:p>
                      <a:r>
                        <a:rPr lang="en-GB" dirty="0" smtClean="0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  <a:hlinkClick r:id="rId5" action="ppaction://hlinksldjump"/>
                        </a:rPr>
                        <a:t>Unit 3 </a:t>
                      </a:r>
                      <a:endParaRPr lang="en-GB" dirty="0" smtClean="0"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</a:endParaRPr>
                    </a:p>
                    <a:p>
                      <a:r>
                        <a:rPr lang="en-GB" dirty="0" smtClean="0">
                          <a:hlinkClick r:id="rId6" action="ppaction://hlinksldjump"/>
                        </a:rPr>
                        <a:t>Unit 9</a:t>
                      </a:r>
                      <a:endParaRPr lang="en-GB" dirty="0" smtClean="0"/>
                    </a:p>
                    <a:p>
                      <a:r>
                        <a:rPr lang="en-GB" dirty="0" smtClean="0">
                          <a:hlinkClick r:id="rId7" action="ppaction://hlinksldjump"/>
                        </a:rPr>
                        <a:t>Unit 16 </a:t>
                      </a:r>
                      <a:endParaRPr lang="en-GB" dirty="0" smtClean="0"/>
                    </a:p>
                    <a:p>
                      <a:r>
                        <a:rPr lang="en-GB" dirty="0" smtClean="0">
                          <a:hlinkClick r:id="rId8" action="ppaction://hlinksldjump"/>
                        </a:rPr>
                        <a:t>Unit</a:t>
                      </a:r>
                      <a:r>
                        <a:rPr lang="en-GB" baseline="0" dirty="0" smtClean="0">
                          <a:hlinkClick r:id="rId8" action="ppaction://hlinksldjump"/>
                        </a:rPr>
                        <a:t> 17 </a:t>
                      </a:r>
                      <a:endParaRPr lang="en-GB" baseline="0" dirty="0" smtClean="0"/>
                    </a:p>
                    <a:p>
                      <a:r>
                        <a:rPr lang="en-GB" baseline="0" dirty="0" smtClean="0">
                          <a:hlinkClick r:id="rId9" action="ppaction://hlinksldjump"/>
                        </a:rPr>
                        <a:t>Unit 27 </a:t>
                      </a:r>
                      <a:endParaRPr lang="en-GB" baseline="0" dirty="0" smtClean="0"/>
                    </a:p>
                    <a:p>
                      <a:r>
                        <a:rPr lang="en-GB" baseline="0" dirty="0" smtClean="0">
                          <a:hlinkClick r:id="rId10" action="ppaction://hlinksldjump"/>
                        </a:rPr>
                        <a:t>Contact</a:t>
                      </a:r>
                      <a:endParaRPr lang="en-GB" baseline="0" dirty="0" smtClean="0"/>
                    </a:p>
                    <a:p>
                      <a:r>
                        <a:rPr lang="en-US" dirty="0" smtClean="0"/>
                        <a:t>218*57 Hyperlinks </a:t>
                      </a:r>
                    </a:p>
                    <a:p>
                      <a:endParaRPr lang="en-US" dirty="0"/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 smtClean="0"/>
                    </a:p>
                    <a:p>
                      <a:endParaRPr lang="en-GB" dirty="0" smtClean="0"/>
                    </a:p>
                  </a:txBody>
                  <a:tcPr/>
                </a:tc>
              </a:tr>
              <a:tr h="171450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171450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1800725" y="2371321"/>
            <a:ext cx="7062749" cy="100811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1781211" y="2986692"/>
            <a:ext cx="7028671" cy="369332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chemeClr val="tx1"/>
                </a:solidFill>
              </a:rPr>
              <a:t>Introduction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533054" y="6581486"/>
            <a:ext cx="3384376" cy="194486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5985846" y="7384465"/>
            <a:ext cx="24288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Image 200*200 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1741652" y="4621406"/>
            <a:ext cx="3714776" cy="3920161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2559184" y="4869160"/>
            <a:ext cx="18573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Description </a:t>
            </a:r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5528592" y="4621406"/>
            <a:ext cx="3384376" cy="1759922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tx1"/>
                </a:solidFill>
              </a:rPr>
              <a:t>Image 200*200</a:t>
            </a:r>
            <a:endParaRPr lang="en-GB" dirty="0">
              <a:latin typeface="Arial"/>
            </a:endParaRPr>
          </a:p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785917" y="2276872"/>
            <a:ext cx="7049361" cy="646331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chemeClr val="tx1"/>
                </a:solidFill>
              </a:rPr>
              <a:t>Subheading – Font Size 24  </a:t>
            </a:r>
          </a:p>
          <a:p>
            <a:r>
              <a:rPr lang="en-GB" dirty="0" smtClean="0">
                <a:solidFill>
                  <a:schemeClr val="tx1"/>
                </a:solidFill>
              </a:rPr>
              <a:t>Font colour – Black 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17037" y="620688"/>
            <a:ext cx="1619672" cy="120032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STC Logo</a:t>
            </a:r>
          </a:p>
          <a:p>
            <a:pPr algn="ctr"/>
            <a:r>
              <a:rPr lang="en-GB" dirty="0" smtClean="0"/>
              <a:t>225*104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87377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1800725" y="2276872"/>
            <a:ext cx="7034554" cy="70982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65000"/>
                </a:schemeClr>
              </a:solidFill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60095159"/>
              </p:ext>
            </p:extLst>
          </p:nvPr>
        </p:nvGraphicFramePr>
        <p:xfrm>
          <a:off x="0" y="0"/>
          <a:ext cx="9144000" cy="11970568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643042"/>
                <a:gridCol w="7500958"/>
              </a:tblGrid>
              <a:tr h="171450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4000" dirty="0" smtClean="0">
                          <a:latin typeface="Arial" pitchFamily="34" charset="0"/>
                          <a:cs typeface="Arial" pitchFamily="34" charset="0"/>
                        </a:rPr>
                        <a:t>BTEC</a:t>
                      </a:r>
                      <a:r>
                        <a:rPr lang="en-GB" sz="4000" baseline="0" dirty="0" smtClean="0">
                          <a:latin typeface="Arial" pitchFamily="34" charset="0"/>
                          <a:cs typeface="Arial" pitchFamily="34" charset="0"/>
                        </a:rPr>
                        <a:t> L2 IT Diploma</a:t>
                      </a:r>
                    </a:p>
                    <a:p>
                      <a:endParaRPr lang="en-GB" dirty="0" smtClean="0"/>
                    </a:p>
                    <a:p>
                      <a:endParaRPr lang="en-GB" dirty="0" smtClean="0"/>
                    </a:p>
                    <a:p>
                      <a:endParaRPr lang="en-GB" dirty="0" smtClean="0"/>
                    </a:p>
                    <a:p>
                      <a:r>
                        <a:rPr lang="en-GB" sz="4000" dirty="0" smtClean="0">
                          <a:latin typeface="Arial" pitchFamily="34" charset="0"/>
                          <a:cs typeface="Arial" pitchFamily="34" charset="0"/>
                        </a:rPr>
                        <a:t>Unit</a:t>
                      </a:r>
                      <a:r>
                        <a:rPr lang="en-GB" sz="4000" baseline="0" dirty="0" smtClean="0">
                          <a:latin typeface="Arial" pitchFamily="34" charset="0"/>
                          <a:cs typeface="Arial" pitchFamily="34" charset="0"/>
                        </a:rPr>
                        <a:t> 27</a:t>
                      </a:r>
                      <a:endParaRPr lang="en-US" dirty="0"/>
                    </a:p>
                  </a:txBody>
                  <a:tcPr/>
                </a:tc>
              </a:tr>
              <a:tr h="6407968">
                <a:tc>
                  <a:txBody>
                    <a:bodyPr/>
                    <a:lstStyle/>
                    <a:p>
                      <a:r>
                        <a:rPr lang="en-GB" dirty="0" smtClean="0">
                          <a:hlinkClick r:id="rId2" action="ppaction://hlinksldjump"/>
                        </a:rPr>
                        <a:t>Home </a:t>
                      </a:r>
                      <a:endParaRPr lang="en-GB" dirty="0" smtClean="0"/>
                    </a:p>
                    <a:p>
                      <a:r>
                        <a:rPr lang="en-GB" dirty="0" smtClean="0">
                          <a:hlinkClick r:id="rId3" action="ppaction://hlinksldjump"/>
                        </a:rPr>
                        <a:t>Unit 1</a:t>
                      </a:r>
                      <a:endParaRPr lang="en-GB" dirty="0" smtClean="0"/>
                    </a:p>
                    <a:p>
                      <a:r>
                        <a:rPr lang="en-GB" dirty="0" smtClean="0">
                          <a:hlinkClick r:id="rId4" action="ppaction://hlinksldjump"/>
                        </a:rPr>
                        <a:t>Unit 2 </a:t>
                      </a:r>
                      <a:endParaRPr lang="en-GB" dirty="0" smtClean="0"/>
                    </a:p>
                    <a:p>
                      <a:r>
                        <a:rPr lang="en-GB" dirty="0" smtClean="0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  <a:hlinkClick r:id="rId5" action="ppaction://hlinksldjump"/>
                        </a:rPr>
                        <a:t>Unit 3 </a:t>
                      </a:r>
                      <a:endParaRPr lang="en-GB" dirty="0" smtClean="0"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</a:endParaRPr>
                    </a:p>
                    <a:p>
                      <a:r>
                        <a:rPr lang="en-GB" dirty="0" smtClean="0">
                          <a:hlinkClick r:id="rId6" action="ppaction://hlinksldjump"/>
                        </a:rPr>
                        <a:t>Unit 9</a:t>
                      </a:r>
                      <a:endParaRPr lang="en-GB" dirty="0" smtClean="0"/>
                    </a:p>
                    <a:p>
                      <a:r>
                        <a:rPr lang="en-GB" dirty="0" smtClean="0">
                          <a:hlinkClick r:id="rId7" action="ppaction://hlinksldjump"/>
                        </a:rPr>
                        <a:t>Unit 16 </a:t>
                      </a:r>
                      <a:endParaRPr lang="en-GB" dirty="0" smtClean="0"/>
                    </a:p>
                    <a:p>
                      <a:r>
                        <a:rPr lang="en-GB" dirty="0" smtClean="0">
                          <a:hlinkClick r:id="rId8" action="ppaction://hlinksldjump"/>
                        </a:rPr>
                        <a:t>Unit</a:t>
                      </a:r>
                      <a:r>
                        <a:rPr lang="en-GB" baseline="0" dirty="0" smtClean="0">
                          <a:hlinkClick r:id="rId8" action="ppaction://hlinksldjump"/>
                        </a:rPr>
                        <a:t> 17 </a:t>
                      </a:r>
                      <a:endParaRPr lang="en-GB" baseline="0" dirty="0" smtClean="0"/>
                    </a:p>
                    <a:p>
                      <a:r>
                        <a:rPr lang="en-GB" baseline="0" dirty="0" smtClean="0">
                          <a:hlinkClick r:id="rId9" action="ppaction://hlinksldjump"/>
                        </a:rPr>
                        <a:t>Unit 27 </a:t>
                      </a:r>
                      <a:endParaRPr lang="en-GB" baseline="0" dirty="0" smtClean="0"/>
                    </a:p>
                    <a:p>
                      <a:r>
                        <a:rPr lang="en-GB" baseline="0" dirty="0" smtClean="0">
                          <a:hlinkClick r:id="rId10" action="ppaction://hlinksldjump"/>
                        </a:rPr>
                        <a:t>Contact</a:t>
                      </a:r>
                      <a:endParaRPr lang="en-GB" baseline="0" dirty="0" smtClean="0"/>
                    </a:p>
                    <a:p>
                      <a:r>
                        <a:rPr lang="en-US" dirty="0" smtClean="0"/>
                        <a:t>218*57 Hyperlinks </a:t>
                      </a:r>
                    </a:p>
                    <a:p>
                      <a:endParaRPr lang="en-US" dirty="0"/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 smtClean="0"/>
                    </a:p>
                    <a:p>
                      <a:endParaRPr lang="en-GB" dirty="0" smtClean="0"/>
                    </a:p>
                  </a:txBody>
                  <a:tcPr/>
                </a:tc>
              </a:tr>
              <a:tr h="171450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171450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1785917" y="2361382"/>
            <a:ext cx="7062749" cy="100811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1758183" y="2966085"/>
            <a:ext cx="7028671" cy="369332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chemeClr val="tx1"/>
                </a:solidFill>
              </a:rPr>
              <a:t>Introduction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533054" y="6581486"/>
            <a:ext cx="3384376" cy="194486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5985846" y="7384465"/>
            <a:ext cx="24288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Image 200*200 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1731205" y="4615728"/>
            <a:ext cx="3714776" cy="3920161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2559184" y="4869160"/>
            <a:ext cx="18573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Description </a:t>
            </a:r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5528592" y="4621406"/>
            <a:ext cx="3384376" cy="1759922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tx1"/>
                </a:solidFill>
              </a:rPr>
              <a:t>Image 200*200</a:t>
            </a:r>
            <a:endParaRPr lang="en-GB" dirty="0">
              <a:latin typeface="Arial"/>
            </a:endParaRPr>
          </a:p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785917" y="2276872"/>
            <a:ext cx="7049361" cy="646331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chemeClr val="tx1"/>
                </a:solidFill>
              </a:rPr>
              <a:t>Subheading – Font Size 24 </a:t>
            </a:r>
          </a:p>
          <a:p>
            <a:r>
              <a:rPr lang="en-GB" dirty="0" smtClean="0">
                <a:solidFill>
                  <a:schemeClr val="tx1"/>
                </a:solidFill>
              </a:rPr>
              <a:t>Font colour – Black 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17037" y="620688"/>
            <a:ext cx="1619672" cy="120032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STC Logo</a:t>
            </a:r>
          </a:p>
          <a:p>
            <a:pPr algn="ctr"/>
            <a:r>
              <a:rPr lang="en-GB" dirty="0" smtClean="0"/>
              <a:t>225*104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00706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85918" y="214290"/>
            <a:ext cx="4929222" cy="868346"/>
          </a:xfrm>
        </p:spPr>
        <p:txBody>
          <a:bodyPr/>
          <a:lstStyle/>
          <a:p>
            <a:r>
              <a:rPr lang="en-GB" dirty="0" smtClean="0"/>
              <a:t>Contact Form</a:t>
            </a:r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3808792"/>
              </p:ext>
            </p:extLst>
          </p:nvPr>
        </p:nvGraphicFramePr>
        <p:xfrm>
          <a:off x="0" y="0"/>
          <a:ext cx="9144000" cy="8526780"/>
        </p:xfrm>
        <a:graphic>
          <a:graphicData uri="http://schemas.openxmlformats.org/drawingml/2006/table">
            <a:tbl>
              <a:tblPr firstRow="1" bandRow="1">
                <a:tableStyleId>{306799F8-075E-4A3A-A7F6-7FBC6576F1A4}</a:tableStyleId>
              </a:tblPr>
              <a:tblGrid>
                <a:gridCol w="1714480"/>
                <a:gridCol w="7429520"/>
              </a:tblGrid>
              <a:tr h="171450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Contact Form</a:t>
                      </a:r>
                      <a:endParaRPr lang="en-US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1714500">
                <a:tc>
                  <a:txBody>
                    <a:bodyPr/>
                    <a:lstStyle/>
                    <a:p>
                      <a:r>
                        <a:rPr lang="en-US" dirty="0" smtClean="0">
                          <a:hlinkClick r:id="rId2" action="ppaction://hlinkpres?slideindex=1&amp;slidetitle="/>
                        </a:rPr>
                        <a:t>Home </a:t>
                      </a:r>
                    </a:p>
                    <a:p>
                      <a:r>
                        <a:rPr lang="en-US" dirty="0" smtClean="0">
                          <a:hlinkClick r:id="rId2" action="ppaction://hlinkpres?slideindex=1&amp;slidetitle="/>
                        </a:rPr>
                        <a:t>Unit 1</a:t>
                      </a:r>
                    </a:p>
                    <a:p>
                      <a:r>
                        <a:rPr lang="en-US" dirty="0" smtClean="0">
                          <a:hlinkClick r:id="rId2" action="ppaction://hlinkpres?slideindex=1&amp;slidetitle="/>
                        </a:rPr>
                        <a:t>Unit 2 </a:t>
                      </a:r>
                    </a:p>
                    <a:p>
                      <a:r>
                        <a:rPr lang="en-US" dirty="0" smtClean="0">
                          <a:hlinkClick r:id="rId2" action="ppaction://hlinkpres?slideindex=1&amp;slidetitle="/>
                        </a:rPr>
                        <a:t>Unit 3 </a:t>
                      </a:r>
                    </a:p>
                    <a:p>
                      <a:r>
                        <a:rPr lang="en-US" dirty="0" smtClean="0">
                          <a:hlinkClick r:id="rId2" action="ppaction://hlinkpres?slideindex=1&amp;slidetitle="/>
                        </a:rPr>
                        <a:t>Unit 9</a:t>
                      </a:r>
                    </a:p>
                    <a:p>
                      <a:r>
                        <a:rPr lang="en-US" dirty="0" smtClean="0">
                          <a:hlinkClick r:id="rId2" action="ppaction://hlinkpres?slideindex=1&amp;slidetitle="/>
                        </a:rPr>
                        <a:t>Unit 16 </a:t>
                      </a:r>
                    </a:p>
                    <a:p>
                      <a:r>
                        <a:rPr lang="en-US" dirty="0" smtClean="0">
                          <a:hlinkClick r:id="rId2" action="ppaction://hlinkpres?slideindex=1&amp;slidetitle="/>
                        </a:rPr>
                        <a:t>Unit 17 </a:t>
                      </a:r>
                    </a:p>
                    <a:p>
                      <a:r>
                        <a:rPr lang="en-US" dirty="0" smtClean="0">
                          <a:hlinkClick r:id="rId2" action="ppaction://hlinkpres?slideindex=1&amp;slidetitle="/>
                        </a:rPr>
                        <a:t>Unit 27 </a:t>
                      </a:r>
                    </a:p>
                    <a:p>
                      <a:r>
                        <a:rPr lang="en-US" dirty="0" smtClean="0">
                          <a:hlinkClick r:id="rId2" action="ppaction://hlinkpres?slideindex=1&amp;slidetitle="/>
                        </a:rPr>
                        <a:t>Contact</a:t>
                      </a:r>
                      <a:endParaRPr lang="en-US" dirty="0" smtClean="0"/>
                    </a:p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218*57 Hyperlinks 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171450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171450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1737522" y="1753939"/>
            <a:ext cx="7380312" cy="5078313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dirty="0" smtClean="0"/>
              <a:t>First Name </a:t>
            </a:r>
          </a:p>
          <a:p>
            <a:endParaRPr lang="en-GB" dirty="0" smtClean="0"/>
          </a:p>
          <a:p>
            <a:r>
              <a:rPr lang="en-GB" dirty="0" smtClean="0"/>
              <a:t>Surname </a:t>
            </a:r>
          </a:p>
          <a:p>
            <a:endParaRPr lang="en-GB" dirty="0" smtClean="0"/>
          </a:p>
          <a:p>
            <a:r>
              <a:rPr lang="en-GB" dirty="0" smtClean="0"/>
              <a:t>Date of Birth</a:t>
            </a:r>
          </a:p>
          <a:p>
            <a:endParaRPr lang="en-GB" dirty="0" smtClean="0"/>
          </a:p>
          <a:p>
            <a:r>
              <a:rPr lang="en-GB" dirty="0" smtClean="0"/>
              <a:t>Address </a:t>
            </a:r>
          </a:p>
          <a:p>
            <a:endParaRPr lang="en-GB" dirty="0"/>
          </a:p>
          <a:p>
            <a:r>
              <a:rPr lang="en-GB" dirty="0"/>
              <a:t>Email Address</a:t>
            </a:r>
          </a:p>
          <a:p>
            <a:endParaRPr lang="en-GB" dirty="0" smtClean="0"/>
          </a:p>
          <a:p>
            <a:r>
              <a:rPr lang="en-GB" dirty="0" smtClean="0"/>
              <a:t>Gender                </a:t>
            </a:r>
            <a:r>
              <a:rPr lang="en-GB" dirty="0"/>
              <a:t>Y</a:t>
            </a:r>
            <a:r>
              <a:rPr lang="en-GB" dirty="0" smtClean="0"/>
              <a:t>es              No</a:t>
            </a:r>
          </a:p>
          <a:p>
            <a:endParaRPr lang="en-GB" dirty="0" smtClean="0"/>
          </a:p>
          <a:p>
            <a:r>
              <a:rPr lang="en-GB" dirty="0" smtClean="0"/>
              <a:t>Mobile    </a:t>
            </a:r>
          </a:p>
          <a:p>
            <a:endParaRPr lang="en-GB" dirty="0" smtClean="0"/>
          </a:p>
          <a:p>
            <a:r>
              <a:rPr lang="en-GB" dirty="0" smtClean="0"/>
              <a:t>Was this website useful? Yes       No</a:t>
            </a:r>
          </a:p>
          <a:p>
            <a:endParaRPr lang="en-GB" dirty="0"/>
          </a:p>
          <a:p>
            <a:endParaRPr lang="en-GB" dirty="0" smtClean="0"/>
          </a:p>
          <a:p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3428992" y="1857364"/>
            <a:ext cx="1571636" cy="21431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3428992" y="2428868"/>
            <a:ext cx="1571636" cy="21431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3428992" y="2928934"/>
            <a:ext cx="1571636" cy="21431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 smtClean="0"/>
          </a:p>
          <a:p>
            <a:pPr algn="ctr"/>
            <a:endParaRPr lang="en-US" dirty="0"/>
          </a:p>
        </p:txBody>
      </p:sp>
      <p:sp>
        <p:nvSpPr>
          <p:cNvPr id="18" name="Rectangle 17"/>
          <p:cNvSpPr/>
          <p:nvPr/>
        </p:nvSpPr>
        <p:spPr>
          <a:xfrm>
            <a:off x="3491880" y="4030126"/>
            <a:ext cx="1571636" cy="21431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3563888" y="5157192"/>
            <a:ext cx="1571636" cy="21431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3703749" y="4581128"/>
            <a:ext cx="151426" cy="14401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 8"/>
          <p:cNvSpPr/>
          <p:nvPr/>
        </p:nvSpPr>
        <p:spPr>
          <a:xfrm>
            <a:off x="4662363" y="4585617"/>
            <a:ext cx="143446" cy="14401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/>
          <p:cNvSpPr/>
          <p:nvPr/>
        </p:nvSpPr>
        <p:spPr>
          <a:xfrm>
            <a:off x="3428992" y="3549995"/>
            <a:ext cx="1571636" cy="21602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Rectangle 21"/>
          <p:cNvSpPr/>
          <p:nvPr/>
        </p:nvSpPr>
        <p:spPr>
          <a:xfrm>
            <a:off x="4494749" y="5733256"/>
            <a:ext cx="151426" cy="14401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Rectangle 22"/>
          <p:cNvSpPr/>
          <p:nvPr/>
        </p:nvSpPr>
        <p:spPr>
          <a:xfrm>
            <a:off x="5135524" y="5733256"/>
            <a:ext cx="151426" cy="14401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Rectangle 23"/>
          <p:cNvSpPr/>
          <p:nvPr/>
        </p:nvSpPr>
        <p:spPr>
          <a:xfrm>
            <a:off x="2028762" y="6185501"/>
            <a:ext cx="1571636" cy="358330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Submit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0" y="316758"/>
            <a:ext cx="1619672" cy="120032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STC Logo</a:t>
            </a:r>
          </a:p>
          <a:p>
            <a:pPr algn="ctr"/>
            <a:r>
              <a:rPr lang="en-GB" dirty="0" smtClean="0"/>
              <a:t>225*104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670</TotalTime>
  <Words>402</Words>
  <Application>Microsoft Office PowerPoint</Application>
  <PresentationFormat>On-screen Show (4:3)</PresentationFormat>
  <Paragraphs>223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Contact Form</vt:lpstr>
    </vt:vector>
  </TitlesOfParts>
  <Company>South Thames College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1351631</dc:creator>
  <cp:lastModifiedBy>Anton Coombes</cp:lastModifiedBy>
  <cp:revision>56</cp:revision>
  <dcterms:created xsi:type="dcterms:W3CDTF">2015-01-05T14:26:03Z</dcterms:created>
  <dcterms:modified xsi:type="dcterms:W3CDTF">2015-05-21T09:04:20Z</dcterms:modified>
</cp:coreProperties>
</file>