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sldIdLst>
    <p:sldId id="260" r:id="rId5"/>
    <p:sldId id="256" r:id="rId6"/>
    <p:sldId id="257" r:id="rId7"/>
    <p:sldId id="258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149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257300"/>
            <a:ext cx="1043847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420" y="1558636"/>
            <a:ext cx="6621024" cy="3798946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smtClean="0"/>
              <a:t>information and communication technology</a:t>
            </a:r>
            <a:endParaRPr lang="en-US" sz="5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ICT?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ICT stands for Information Communication Technology.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Data Information, Knowledge, across devices and networks.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its an essential tool in today’s world that empowers and connects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It includes a wide range of technologies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It manipulates information in various forms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hlinkClick r:id="rId3" action="ppaction://hlinksldjump">
                  <a:snd r:embed="rId4" name="laser.wav"/>
                </a:hlinkClick>
              </a:rPr>
              <a:t>IMAGE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hlinkClick r:id="rId5" action="ppaction://hlinksldjump">
                  <a:snd r:embed="rId6" name="applause.wav"/>
                </a:hlinkClick>
              </a:rPr>
              <a:t>Slide 4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" y="1791888"/>
            <a:ext cx="8304557" cy="45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LP Background (&lt;strong&gt;RD&lt;/strong&gt;'s House Scene) V1.1 by RCupcake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53" y="-318054"/>
            <a:ext cx="12332498" cy="6957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0581" y="5738191"/>
            <a:ext cx="12351026" cy="16300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078" y="6387548"/>
            <a:ext cx="2372139" cy="251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8348" y="6387548"/>
            <a:ext cx="2372139" cy="251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9618" y="6387548"/>
            <a:ext cx="2372139" cy="251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73149" y="6387548"/>
            <a:ext cx="2372139" cy="251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25"/>
          <a:stretch/>
        </p:blipFill>
        <p:spPr>
          <a:xfrm>
            <a:off x="1333869" y="3944592"/>
            <a:ext cx="1555105" cy="263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65910"/>
          <a:stretch/>
        </p:blipFill>
        <p:spPr>
          <a:xfrm>
            <a:off x="2849217" y="3944592"/>
            <a:ext cx="1555105" cy="2638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r="49808"/>
          <a:stretch/>
        </p:blipFill>
        <p:spPr>
          <a:xfrm>
            <a:off x="3888301" y="3944592"/>
            <a:ext cx="1555105" cy="2638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5" r="33000"/>
          <a:stretch/>
        </p:blipFill>
        <p:spPr>
          <a:xfrm>
            <a:off x="5013453" y="3944592"/>
            <a:ext cx="1555105" cy="2638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r="17463"/>
          <a:stretch/>
        </p:blipFill>
        <p:spPr>
          <a:xfrm>
            <a:off x="6282137" y="3944592"/>
            <a:ext cx="1555105" cy="2638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5" r="-1391"/>
          <a:stretch/>
        </p:blipFill>
        <p:spPr>
          <a:xfrm>
            <a:off x="7622243" y="3944592"/>
            <a:ext cx="1906070" cy="2638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25"/>
          <a:stretch/>
        </p:blipFill>
        <p:spPr>
          <a:xfrm>
            <a:off x="9647514" y="3944592"/>
            <a:ext cx="1555105" cy="2638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16" y="-383926"/>
            <a:ext cx="4823903" cy="40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4802973"/>
            <a:ext cx="8610600" cy="1293028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4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71af3243-3dd4-4a8d-8c0d-dd76da1f02a5"/>
    <ds:schemaRef ds:uri="http://purl.org/dc/terms/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0</TotalTime>
  <Words>56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PowerPoint Presentation</vt:lpstr>
      <vt:lpstr>information and communication technology</vt:lpstr>
      <vt:lpstr>WHAT IS ICT?</vt:lpstr>
      <vt:lpstr>IMAGE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2023-03-14T10:12:08Z</dcterms:created>
  <dcterms:modified xsi:type="dcterms:W3CDTF">2023-03-14T11:57:55Z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