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7F4B-E61E-40D9-B35F-0A1C47BBFB2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B909-4067-4C23-BF63-76C838FAA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MATERI-ABL\MATERI%20SMT%20GENAP\michael%20jacksom%20%20you%20are%20not%20alon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PEMROGRAMAN DELPHI (UAS)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SEBELUM MELANGKAH KE TAHAP SELANJUTNYA BERDOA DULU BIAR LANCAR DAN GA EROR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1" name="Picture 3" descr="G:\NOKIA-3110C\Salha\4 Tahun\Karnaval Mei 2013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274">
            <a:off x="2195560" y="2839275"/>
            <a:ext cx="4942664" cy="3294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michael jacksom  you are not al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Menyimpan</a:t>
            </a:r>
            <a:r>
              <a:rPr lang="en-US" dirty="0" smtClean="0">
                <a:solidFill>
                  <a:schemeClr val="tx1"/>
                </a:solidFill>
              </a:rPr>
              <a:t> Table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Save As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tabel_barang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Membuka</a:t>
            </a:r>
            <a:r>
              <a:rPr lang="en-US" dirty="0" smtClean="0">
                <a:solidFill>
                  <a:schemeClr val="tx1"/>
                </a:solidFill>
              </a:rPr>
              <a:t> Table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File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Open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Table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Membuka</a:t>
            </a:r>
            <a:r>
              <a:rPr lang="en-US" dirty="0" smtClean="0">
                <a:solidFill>
                  <a:schemeClr val="tx1"/>
                </a:solidFill>
              </a:rPr>
              <a:t> Table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File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Open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Table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0" y="1484784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3079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Dari </a:t>
            </a:r>
            <a:r>
              <a:rPr lang="en-US" sz="2400" dirty="0" err="1" smtClean="0">
                <a:solidFill>
                  <a:schemeClr val="tx1"/>
                </a:solidFill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bawah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hal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lakukan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</a:rPr>
              <a:t>Kembali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struktur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tabel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klik</a:t>
            </a:r>
            <a:r>
              <a:rPr lang="en-US" sz="2400" dirty="0" smtClean="0">
                <a:solidFill>
                  <a:schemeClr val="tx1"/>
                </a:solidFill>
              </a:rPr>
              <a:t> icon restructure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</a:rPr>
              <a:t>Mengisi</a:t>
            </a:r>
            <a:r>
              <a:rPr lang="en-US" sz="2400" dirty="0" smtClean="0">
                <a:solidFill>
                  <a:schemeClr val="tx1"/>
                </a:solidFill>
              </a:rPr>
              <a:t> data  </a:t>
            </a:r>
            <a:r>
              <a:rPr lang="en-US" sz="2400" dirty="0" err="1" smtClean="0">
                <a:solidFill>
                  <a:schemeClr val="tx1"/>
                </a:solidFill>
              </a:rPr>
              <a:t>klik</a:t>
            </a:r>
            <a:r>
              <a:rPr lang="en-US" sz="2400" dirty="0" smtClean="0">
                <a:solidFill>
                  <a:schemeClr val="tx1"/>
                </a:solidFill>
              </a:rPr>
              <a:t> icon edit data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71600" y="2276872"/>
            <a:ext cx="5943600" cy="4130650"/>
            <a:chOff x="971600" y="2276872"/>
            <a:chExt cx="5943600" cy="4130650"/>
          </a:xfrm>
        </p:grpSpPr>
        <p:pic>
          <p:nvPicPr>
            <p:cNvPr id="8" name="Pictur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924944"/>
              <a:ext cx="5943600" cy="348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Elbow Connector 12"/>
            <p:cNvCxnSpPr/>
            <p:nvPr/>
          </p:nvCxnSpPr>
          <p:spPr>
            <a:xfrm rot="10800000" flipV="1">
              <a:off x="2267744" y="2276872"/>
              <a:ext cx="2520280" cy="1368152"/>
            </a:xfrm>
            <a:prstGeom prst="bentConnector3">
              <a:avLst>
                <a:gd name="adj1" fmla="val 71439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6200000" flipH="1">
              <a:off x="3239852" y="2960948"/>
              <a:ext cx="936104" cy="4320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051720" y="3501008"/>
              <a:ext cx="288032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79912" y="3501008"/>
              <a:ext cx="288032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Index (Secondary Index)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Dari DBD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Table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Restrukture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Icon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Resturcture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l"/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Combo </a:t>
            </a:r>
            <a:r>
              <a:rPr lang="en-US" dirty="0" smtClean="0">
                <a:solidFill>
                  <a:schemeClr val="tx1"/>
                </a:solidFill>
              </a:rPr>
              <a:t>table properties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Secondary Index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Klik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Tombol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Define</a:t>
            </a:r>
          </a:p>
          <a:p>
            <a:pPr algn="l"/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9632" y="2636912"/>
            <a:ext cx="5943600" cy="3482578"/>
            <a:chOff x="1259632" y="2636912"/>
            <a:chExt cx="5943600" cy="3482578"/>
          </a:xfrm>
        </p:grpSpPr>
        <p:pic>
          <p:nvPicPr>
            <p:cNvPr id="10" name="Picture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2636912"/>
              <a:ext cx="5943600" cy="348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788024" y="3429000"/>
              <a:ext cx="1008112" cy="5040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dijadikan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secondary Index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nmbarang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Kanan</a:t>
            </a:r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mengakhiri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pembuatan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Secondary Index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</a:t>
            </a:r>
            <a:r>
              <a:rPr lang="en-US" dirty="0" smtClean="0">
                <a:solidFill>
                  <a:schemeClr val="tx1"/>
                </a:solidFill>
              </a:rPr>
              <a:t> Index </a:t>
            </a:r>
            <a:r>
              <a:rPr lang="en-US" dirty="0" err="1" smtClean="0">
                <a:solidFill>
                  <a:schemeClr val="tx1"/>
                </a:solidFill>
              </a:rPr>
              <a:t>Misal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Nm_barang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Klik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dirty="0" err="1" smtClean="0">
                <a:solidFill>
                  <a:schemeClr val="tx1"/>
                </a:solidFill>
              </a:rPr>
              <a:t>Mengaktifkan</a:t>
            </a:r>
            <a:r>
              <a:rPr lang="en-US" dirty="0" smtClean="0">
                <a:solidFill>
                  <a:schemeClr val="tx1"/>
                </a:solidFill>
              </a:rPr>
              <a:t> Database Desktop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Tools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Database Desktop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Save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menyimpan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pemberian</a:t>
            </a:r>
            <a:r>
              <a:rPr lang="en-US" dirty="0" smtClean="0">
                <a:solidFill>
                  <a:schemeClr val="tx1"/>
                </a:solidFill>
              </a:rPr>
              <a:t> secondary index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Catatan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Secondary Index </a:t>
            </a:r>
            <a:r>
              <a:rPr lang="en-US" dirty="0" err="1" smtClean="0">
                <a:solidFill>
                  <a:srgbClr val="C00000"/>
                </a:solidFill>
              </a:rPr>
              <a:t>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boleh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nama</a:t>
            </a:r>
            <a:r>
              <a:rPr lang="en-US" dirty="0" smtClean="0">
                <a:solidFill>
                  <a:srgbClr val="C00000"/>
                </a:solidFill>
              </a:rPr>
              <a:t> index </a:t>
            </a:r>
            <a:r>
              <a:rPr lang="en-US" dirty="0" err="1" smtClean="0">
                <a:solidFill>
                  <a:srgbClr val="C00000"/>
                </a:solidFill>
              </a:rPr>
              <a:t>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boleh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fileds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 INGAT COOYYYYY !!</a:t>
            </a:r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F. </a:t>
            </a:r>
            <a:r>
              <a:rPr lang="en-US" dirty="0" err="1" smtClean="0">
                <a:solidFill>
                  <a:schemeClr val="tx1"/>
                </a:solidFill>
              </a:rPr>
              <a:t>Mengisi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tabel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Isi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Sesuai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Ane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G.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Alias Manager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Menggantikan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 path (</a:t>
            </a:r>
            <a:r>
              <a:rPr lang="en-US" dirty="0" err="1" smtClean="0">
                <a:solidFill>
                  <a:schemeClr val="tx1"/>
                </a:solidFill>
              </a:rPr>
              <a:t>pasti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bingung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Pake</a:t>
            </a:r>
            <a:r>
              <a:rPr lang="en-US" dirty="0" smtClean="0">
                <a:solidFill>
                  <a:schemeClr val="tx1"/>
                </a:solidFill>
              </a:rPr>
              <a:t> Alias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Kalau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pake</a:t>
            </a:r>
            <a:r>
              <a:rPr lang="en-US" dirty="0" smtClean="0">
                <a:solidFill>
                  <a:schemeClr val="tx1"/>
                </a:solidFill>
              </a:rPr>
              <a:t> alias </a:t>
            </a:r>
            <a:r>
              <a:rPr lang="en-US" dirty="0" err="1" smtClean="0">
                <a:solidFill>
                  <a:schemeClr val="tx1"/>
                </a:solidFill>
              </a:rPr>
              <a:t>kalau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aktifin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menuliskan</a:t>
            </a:r>
            <a:r>
              <a:rPr lang="en-US" dirty="0" smtClean="0">
                <a:solidFill>
                  <a:schemeClr val="tx1"/>
                </a:solidFill>
              </a:rPr>
              <a:t>  D:\\ABL\GANTENG\DELPHI\PENJUALAN\TOKO\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rgbClr val="C00000"/>
                </a:solidFill>
              </a:rPr>
              <a:t>abel_barang.db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broo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panjang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banget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Pake</a:t>
            </a:r>
            <a:r>
              <a:rPr lang="en-US" dirty="0" smtClean="0">
                <a:solidFill>
                  <a:schemeClr val="tx1"/>
                </a:solidFill>
              </a:rPr>
              <a:t> Alias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Kita </a:t>
            </a:r>
            <a:r>
              <a:rPr lang="en-US" dirty="0" err="1" smtClean="0">
                <a:solidFill>
                  <a:schemeClr val="tx1"/>
                </a:solidFill>
              </a:rPr>
              <a:t>panggil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karean</a:t>
            </a:r>
            <a:r>
              <a:rPr lang="en-US" dirty="0" smtClean="0">
                <a:solidFill>
                  <a:schemeClr val="tx1"/>
                </a:solidFill>
              </a:rPr>
              <a:t> alias </a:t>
            </a:r>
            <a:r>
              <a:rPr lang="en-US" dirty="0" err="1" smtClean="0">
                <a:solidFill>
                  <a:schemeClr val="tx1"/>
                </a:solidFill>
              </a:rPr>
              <a:t>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 folder yang </a:t>
            </a:r>
            <a:r>
              <a:rPr lang="en-US" dirty="0" err="1" smtClean="0">
                <a:solidFill>
                  <a:schemeClr val="tx1"/>
                </a:solidFill>
              </a:rPr>
              <a:t>bertumpuk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alias </a:t>
            </a:r>
            <a:r>
              <a:rPr lang="en-US" dirty="0" err="1" smtClean="0">
                <a:solidFill>
                  <a:schemeClr val="tx1"/>
                </a:solidFill>
              </a:rPr>
              <a:t>ditempatkan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sistem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operasi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Langkah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Alias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Dari DBD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 Tools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Alias Manager New 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Ketikan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database alias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misal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toko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Database Type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Pilih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Standar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Jendela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Path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ketikan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Path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browse yang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lebih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mudah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OK 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Yes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Benar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muncul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tampilan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seperti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berikut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ini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tidak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tampil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Public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Laiases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Have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Cngaed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berrati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salah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nama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alias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cukup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sekali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dibuatnya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Latihan</a:t>
            </a:r>
            <a:r>
              <a:rPr lang="en-US" dirty="0" smtClean="0">
                <a:solidFill>
                  <a:schemeClr val="tx1"/>
                </a:solidFill>
              </a:rPr>
              <a:t> Boy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tabel_pemasok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/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econdary index 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nmpemasok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dirty="0" err="1" smtClean="0">
                <a:solidFill>
                  <a:srgbClr val="C00000"/>
                </a:solidFill>
              </a:rPr>
              <a:t>nama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ktpemasok</a:t>
            </a:r>
            <a:r>
              <a:rPr lang="en-US" dirty="0" smtClean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kota</a:t>
            </a:r>
            <a:endParaRPr lang="en-US" dirty="0" smtClean="0">
              <a:solidFill>
                <a:srgbClr val="C0000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Isi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Pemasok</a:t>
            </a:r>
            <a:r>
              <a:rPr lang="en-US" dirty="0" smtClean="0">
                <a:solidFill>
                  <a:schemeClr val="tx1"/>
                </a:solidFill>
              </a:rPr>
              <a:t> Minimal 10 Record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2708920"/>
          <a:ext cx="6096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Kdpemasok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Nmpemasok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Almpemasok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Ktpemasok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Tlppemasok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TAMAT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Tabel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File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New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Table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Table Type </a:t>
            </a:r>
            <a:r>
              <a:rPr lang="en-US" dirty="0" smtClean="0">
                <a:solidFill>
                  <a:srgbClr val="C00000"/>
                </a:solidFill>
              </a:rPr>
              <a:t>Paradox 7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OK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5943600" cy="34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594360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Filed Name: </a:t>
            </a:r>
            <a:r>
              <a:rPr lang="en-US" dirty="0" err="1" smtClean="0">
                <a:solidFill>
                  <a:schemeClr val="tx1"/>
                </a:solidFill>
              </a:rPr>
              <a:t>Menuliskan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</a:t>
            </a:r>
            <a:r>
              <a:rPr lang="en-US" dirty="0" smtClean="0">
                <a:solidFill>
                  <a:schemeClr val="tx1"/>
                </a:solidFill>
              </a:rPr>
              <a:t> Field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Syarat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Penulisan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</a:t>
            </a:r>
            <a:r>
              <a:rPr lang="en-US" dirty="0" smtClean="0">
                <a:solidFill>
                  <a:schemeClr val="tx1"/>
                </a:solidFill>
              </a:rPr>
              <a:t> Field: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Unik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mudah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diingat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Diawali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Karakter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baca</a:t>
            </a:r>
            <a:r>
              <a:rPr lang="en-US" dirty="0" smtClean="0">
                <a:solidFill>
                  <a:schemeClr val="tx1"/>
                </a:solidFill>
              </a:rPr>
              <a:t> (! , . ? @ - + &amp;%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field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kata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dihubungkan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underscore (_)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Type Data yang </a:t>
            </a:r>
            <a:r>
              <a:rPr lang="en-US" dirty="0" err="1" smtClean="0">
                <a:solidFill>
                  <a:schemeClr val="tx1"/>
                </a:solidFill>
              </a:rPr>
              <a:t>dikenal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Paradox: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Alpha : </a:t>
            </a:r>
            <a:r>
              <a:rPr lang="en-US" dirty="0" err="1" smtClean="0">
                <a:solidFill>
                  <a:schemeClr val="tx1"/>
                </a:solidFill>
              </a:rPr>
              <a:t>semua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karakter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huruf,angka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Number : </a:t>
            </a: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(-10307 s/d 10308) max 15 digit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desimal</a:t>
            </a: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Money : </a:t>
            </a: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desimal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uang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Short : </a:t>
            </a:r>
            <a:r>
              <a:rPr lang="en-US" dirty="0" err="1" smtClean="0">
                <a:solidFill>
                  <a:schemeClr val="tx1"/>
                </a:solidFill>
              </a:rPr>
              <a:t>Menampung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(-32,767 s/d 32,767)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Long Integer : (-2147483648 s/d 2147483647)</a:t>
            </a:r>
          </a:p>
          <a:p>
            <a:pPr marL="971550" lvl="1" indent="-51435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Date,Time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Tanggal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Waktu</a:t>
            </a: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Memo : </a:t>
            </a:r>
            <a:r>
              <a:rPr lang="en-US" dirty="0" err="1" smtClean="0">
                <a:solidFill>
                  <a:schemeClr val="tx1"/>
                </a:solidFill>
              </a:rPr>
              <a:t>karakter</a:t>
            </a:r>
            <a:r>
              <a:rPr lang="en-US" dirty="0" smtClean="0">
                <a:solidFill>
                  <a:schemeClr val="tx1"/>
                </a:solidFill>
              </a:rPr>
              <a:t> (1 s/d 240)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Graphic : (BMP,TIF,GIF,EPS)</a:t>
            </a:r>
          </a:p>
          <a:p>
            <a:pPr marL="971550" lvl="1" indent="-51435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Logical : </a:t>
            </a:r>
            <a:r>
              <a:rPr lang="en-US" dirty="0" err="1" smtClean="0">
                <a:solidFill>
                  <a:schemeClr val="tx1"/>
                </a:solidFill>
              </a:rPr>
              <a:t>Benar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salah</a:t>
            </a:r>
            <a:r>
              <a:rPr lang="en-US" dirty="0" smtClean="0">
                <a:solidFill>
                  <a:schemeClr val="tx1"/>
                </a:solidFill>
              </a:rPr>
              <a:t>(Yes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No)</a:t>
            </a:r>
          </a:p>
          <a:p>
            <a:pPr marL="514350" indent="-514350" algn="just"/>
            <a:r>
              <a:rPr lang="en-US" dirty="0" smtClean="0">
                <a:solidFill>
                  <a:schemeClr val="tx1"/>
                </a:solidFill>
              </a:rPr>
              <a:t>Size : </a:t>
            </a:r>
            <a:r>
              <a:rPr lang="en-US" dirty="0" err="1" smtClean="0">
                <a:solidFill>
                  <a:schemeClr val="tx1"/>
                </a:solidFill>
              </a:rPr>
              <a:t>Kompatibel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(Alpha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Memo)</a:t>
            </a:r>
          </a:p>
          <a:p>
            <a:pPr marL="514350" indent="-514350" algn="just"/>
            <a:r>
              <a:rPr lang="en-US" dirty="0" smtClean="0">
                <a:solidFill>
                  <a:schemeClr val="tx1"/>
                </a:solidFill>
              </a:rPr>
              <a:t>Key : </a:t>
            </a:r>
            <a:r>
              <a:rPr lang="en-US" dirty="0" err="1" smtClean="0">
                <a:solidFill>
                  <a:schemeClr val="tx1"/>
                </a:solidFill>
              </a:rPr>
              <a:t>Menentukan</a:t>
            </a:r>
            <a:r>
              <a:rPr lang="en-US" dirty="0" smtClean="0">
                <a:solidFill>
                  <a:schemeClr val="tx1"/>
                </a:solidFill>
              </a:rPr>
              <a:t> Primary Key (</a:t>
            </a:r>
            <a:r>
              <a:rPr lang="en-US" dirty="0" err="1" smtClean="0">
                <a:solidFill>
                  <a:schemeClr val="tx1"/>
                </a:solidFill>
              </a:rPr>
              <a:t>Cukup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ditekan</a:t>
            </a:r>
            <a:r>
              <a:rPr lang="en-US" dirty="0" smtClean="0">
                <a:solidFill>
                  <a:schemeClr val="tx1"/>
                </a:solidFill>
              </a:rPr>
              <a:t> space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double click)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Database Desktop (Cont ..)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514350" indent="-514350" algn="l"/>
            <a:r>
              <a:rPr lang="en-US" dirty="0" err="1" smtClean="0">
                <a:solidFill>
                  <a:schemeClr val="tx1"/>
                </a:solidFill>
              </a:rPr>
              <a:t>Studi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Kasus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berikut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853" y="1043444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agung.abl@bsi.ac.id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2348880"/>
          <a:ext cx="6096000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Kdbarang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Nmbarang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Hrgbeli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HrgJual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720</Words>
  <Application>Microsoft Office PowerPoint</Application>
  <PresentationFormat>On-screen Show (4:3)</PresentationFormat>
  <Paragraphs>245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PEMROGRAMAN DELPHI (UAS)</vt:lpstr>
      <vt:lpstr>Database Desktop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  <vt:lpstr>Database Desktop (Cont ..)</vt:lpstr>
    </vt:vector>
  </TitlesOfParts>
  <Company>agung baitul hikmah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Desktop</dc:title>
  <dc:creator>agung</dc:creator>
  <cp:lastModifiedBy>agung</cp:lastModifiedBy>
  <cp:revision>94</cp:revision>
  <dcterms:created xsi:type="dcterms:W3CDTF">2013-05-22T01:21:34Z</dcterms:created>
  <dcterms:modified xsi:type="dcterms:W3CDTF">2013-05-22T09:51:24Z</dcterms:modified>
</cp:coreProperties>
</file>