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14" r:id="rId4"/>
    <p:sldId id="315" r:id="rId5"/>
    <p:sldId id="286" r:id="rId6"/>
    <p:sldId id="287" r:id="rId7"/>
    <p:sldId id="288" r:id="rId8"/>
    <p:sldId id="289"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FD7F4B-E61E-40D9-B35F-0A1C47BBFB29}"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D7F4B-E61E-40D9-B35F-0A1C47BBFB29}"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D7F4B-E61E-40D9-B35F-0A1C47BBFB29}"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D7F4B-E61E-40D9-B35F-0A1C47BBFB29}"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D7F4B-E61E-40D9-B35F-0A1C47BBFB29}"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FD7F4B-E61E-40D9-B35F-0A1C47BBFB29}"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FD7F4B-E61E-40D9-B35F-0A1C47BBFB29}" type="datetimeFigureOut">
              <a:rPr lang="en-US" smtClean="0"/>
              <a:pPr/>
              <a:t>5/22/2013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FD7F4B-E61E-40D9-B35F-0A1C47BBFB29}" type="datetimeFigureOut">
              <a:rPr lang="en-US" smtClean="0"/>
              <a:pPr/>
              <a:t>5/22/2013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D7F4B-E61E-40D9-B35F-0A1C47BBFB29}" type="datetimeFigureOut">
              <a:rPr lang="en-US" smtClean="0"/>
              <a:pPr/>
              <a:t>5/22/2013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D7F4B-E61E-40D9-B35F-0A1C47BBFB29}"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D7F4B-E61E-40D9-B35F-0A1C47BBFB29}"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8B909-4067-4C23-BF63-76C838FAA2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D7F4B-E61E-40D9-B35F-0A1C47BBFB29}" type="datetimeFigureOut">
              <a:rPr lang="en-US" smtClean="0"/>
              <a:pPr/>
              <a:t>5/22/2013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8B909-4067-4C23-BF63-76C838FAA2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G:\MATERI-ABL\MATERI%20SMT%20GENAP\michael%20jacksom%20%20you%20are%20not%20alone.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blgoblog.blogspot.com/p/download.html" TargetMode="External"/><Relationship Id="rId2" Type="http://schemas.openxmlformats.org/officeDocument/2006/relationships/hyperlink" Target="http://www.4shared.com/rar/OJu7WOkw/mysql-5045-win32.htm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tx1"/>
          </a:solidFill>
        </p:spPr>
        <p:txBody>
          <a:bodyPr/>
          <a:lstStyle/>
          <a:p>
            <a:pPr algn="l"/>
            <a:r>
              <a:rPr lang="en-US" b="1" dirty="0" smtClean="0">
                <a:solidFill>
                  <a:srgbClr val="FFC000"/>
                </a:solidFill>
              </a:rPr>
              <a:t>PEMROGRAMAN PPBD (UAS)</a:t>
            </a:r>
            <a:endParaRPr lang="en-US" b="1" dirty="0">
              <a:solidFill>
                <a:srgbClr val="FFC000"/>
              </a:solidFill>
            </a:endParaRPr>
          </a:p>
        </p:txBody>
      </p:sp>
      <p:sp>
        <p:nvSpPr>
          <p:cNvPr id="3" name="Subtitle 2"/>
          <p:cNvSpPr>
            <a:spLocks noGrp="1"/>
          </p:cNvSpPr>
          <p:nvPr>
            <p:ph type="subTitle" idx="1"/>
          </p:nvPr>
        </p:nvSpPr>
        <p:spPr>
          <a:xfrm>
            <a:off x="0" y="1484784"/>
            <a:ext cx="9144000" cy="5373216"/>
          </a:xfrm>
          <a:solidFill>
            <a:schemeClr val="tx1"/>
          </a:solidFill>
        </p:spPr>
        <p:txBody>
          <a:bodyPr>
            <a:normAutofit/>
          </a:bodyPr>
          <a:lstStyle/>
          <a:p>
            <a:r>
              <a:rPr lang="en-US" sz="2800" b="1" dirty="0" smtClean="0">
                <a:solidFill>
                  <a:srgbClr val="FFFF00"/>
                </a:solidFill>
              </a:rPr>
              <a:t>SEBELUM MELANGKAH KE TAHAP SELANJUTNYA BERDOA DULU BIAR LANCAR DAN GA EROR</a:t>
            </a: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pPr algn="l"/>
            <a:endParaRPr lang="en-US" b="1" dirty="0" smtClean="0">
              <a:solidFill>
                <a:srgbClr val="FFFF00"/>
              </a:solidFill>
              <a:sym typeface="Wingdings" pitchFamily="2" charset="2"/>
            </a:endParaRPr>
          </a:p>
          <a:p>
            <a:pPr algn="l"/>
            <a:endParaRPr lang="en-US" b="1" dirty="0">
              <a:solidFill>
                <a:srgbClr val="FFFF00"/>
              </a:solidFill>
            </a:endParaRPr>
          </a:p>
        </p:txBody>
      </p:sp>
      <p:sp>
        <p:nvSpPr>
          <p:cNvPr id="6" name="TextBox 5"/>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pic>
        <p:nvPicPr>
          <p:cNvPr id="7171" name="Picture 3" descr="G:\NOKIA-3110C\Salha\4 Tahun\Karnaval Mei 2013 (16).jpg"/>
          <p:cNvPicPr>
            <a:picLocks noChangeAspect="1" noChangeArrowheads="1"/>
          </p:cNvPicPr>
          <p:nvPr/>
        </p:nvPicPr>
        <p:blipFill>
          <a:blip r:embed="rId3" cstate="print"/>
          <a:srcRect/>
          <a:stretch>
            <a:fillRect/>
          </a:stretch>
        </p:blipFill>
        <p:spPr bwMode="auto">
          <a:xfrm rot="21091274">
            <a:off x="2195560" y="2839275"/>
            <a:ext cx="4942664" cy="329427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7" name="michael jacksom  you are not alone.mp3">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7458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a:defRPr/>
            </a:pPr>
            <a:r>
              <a:rPr lang="en-GB" sz="2400" b="1">
                <a:solidFill>
                  <a:srgbClr val="000000"/>
                </a:solidFill>
                <a:latin typeface="Verdana" pitchFamily="34" charset="0"/>
                <a:cs typeface="Times New Roman" pitchFamily="18" charset="0"/>
              </a:rPr>
              <a:t>membuat tabel dalam basis data (akses dulu basis data yang akan digunakan)</a:t>
            </a:r>
            <a:endParaRPr lang="en-GB" sz="2400">
              <a:solidFill>
                <a:srgbClr val="000000"/>
              </a:solidFill>
              <a:cs typeface="Times New Roman" pitchFamily="18" charset="0"/>
            </a:endParaRPr>
          </a:p>
          <a:p>
            <a:pPr>
              <a:buFontTx/>
              <a:buNone/>
              <a:defRPr/>
            </a:pPr>
            <a:r>
              <a:rPr lang="en-US" sz="2800" b="1">
                <a:solidFill>
                  <a:srgbClr val="FF0000"/>
                </a:solidFill>
                <a:latin typeface="Courier New" pitchFamily="49" charset="0"/>
                <a:cs typeface="Times New Roman" pitchFamily="18" charset="0"/>
              </a:rPr>
              <a:t>	</a:t>
            </a:r>
          </a:p>
          <a:p>
            <a:pPr>
              <a:buFontTx/>
              <a:buNone/>
              <a:defRPr/>
            </a:pPr>
            <a:r>
              <a:rPr lang="en-US" sz="2800" b="1">
                <a:solidFill>
                  <a:srgbClr val="FF0000"/>
                </a:solidFill>
                <a:latin typeface="Courier New" pitchFamily="49" charset="0"/>
                <a:cs typeface="Times New Roman" pitchFamily="18" charset="0"/>
              </a:rPr>
              <a:t>	</a:t>
            </a:r>
            <a:r>
              <a:rPr lang="en-GB" sz="2800" b="1">
                <a:solidFill>
                  <a:srgbClr val="FF0000"/>
                </a:solidFill>
                <a:latin typeface="Courier New" pitchFamily="49" charset="0"/>
                <a:cs typeface="Times New Roman" pitchFamily="18" charset="0"/>
              </a:rPr>
              <a:t>CREATE TABLE</a:t>
            </a:r>
            <a:r>
              <a:rPr lang="en-GB" sz="2800" b="1">
                <a:solidFill>
                  <a:srgbClr val="000000"/>
                </a:solidFill>
                <a:latin typeface="Courier New" pitchFamily="49" charset="0"/>
                <a:cs typeface="Times New Roman" pitchFamily="18" charset="0"/>
              </a:rPr>
              <a:t> </a:t>
            </a:r>
            <a:r>
              <a:rPr lang="en-GB" sz="2800" b="1">
                <a:solidFill>
                  <a:srgbClr val="008000"/>
                </a:solidFill>
                <a:latin typeface="Courier New" pitchFamily="49" charset="0"/>
                <a:cs typeface="Times New Roman" pitchFamily="18" charset="0"/>
              </a:rPr>
              <a:t>nama_tabel</a:t>
            </a:r>
            <a:r>
              <a:rPr lang="en-GB" sz="2800" b="1">
                <a:solidFill>
                  <a:srgbClr val="000000"/>
                </a:solidFill>
                <a:latin typeface="Courier New" pitchFamily="49" charset="0"/>
                <a:cs typeface="Times New Roman" pitchFamily="18" charset="0"/>
              </a:rPr>
              <a:t> </a:t>
            </a:r>
            <a:r>
              <a:rPr lang="en-GB" sz="2800" b="1">
                <a:solidFill>
                  <a:srgbClr val="FF0000"/>
                </a:solidFill>
                <a:latin typeface="Courier New" pitchFamily="49" charset="0"/>
                <a:cs typeface="Times New Roman" pitchFamily="18" charset="0"/>
              </a:rPr>
              <a:t>(</a:t>
            </a:r>
            <a:r>
              <a:rPr lang="en-GB" sz="2800" b="1">
                <a:solidFill>
                  <a:srgbClr val="000000"/>
                </a:solidFill>
                <a:latin typeface="Courier New" pitchFamily="49" charset="0"/>
                <a:cs typeface="Times New Roman" pitchFamily="18" charset="0"/>
              </a:rPr>
              <a:t/>
            </a:r>
            <a:br>
              <a:rPr lang="en-GB" sz="2800" b="1">
                <a:solidFill>
                  <a:srgbClr val="000000"/>
                </a:solidFill>
                <a:latin typeface="Courier New" pitchFamily="49" charset="0"/>
                <a:cs typeface="Times New Roman" pitchFamily="18" charset="0"/>
              </a:rPr>
            </a:br>
            <a:r>
              <a:rPr lang="en-GB" sz="2800" b="1">
                <a:solidFill>
                  <a:srgbClr val="0000FF"/>
                </a:solidFill>
                <a:latin typeface="Courier New" pitchFamily="49" charset="0"/>
                <a:cs typeface="Times New Roman" pitchFamily="18" charset="0"/>
              </a:rPr>
              <a:t>nama_field1</a:t>
            </a:r>
            <a:r>
              <a:rPr lang="en-GB" sz="2800" b="1">
                <a:solidFill>
                  <a:srgbClr val="000000"/>
                </a:solidFill>
                <a:latin typeface="Courier New" pitchFamily="49" charset="0"/>
                <a:cs typeface="Times New Roman" pitchFamily="18" charset="0"/>
              </a:rPr>
              <a:t> </a:t>
            </a:r>
            <a:r>
              <a:rPr lang="en-GB" sz="2800" b="1">
                <a:solidFill>
                  <a:srgbClr val="FF00FF"/>
                </a:solidFill>
                <a:latin typeface="Courier New" pitchFamily="49" charset="0"/>
                <a:cs typeface="Times New Roman" pitchFamily="18" charset="0"/>
              </a:rPr>
              <a:t>tipe_data1</a:t>
            </a:r>
            <a:r>
              <a:rPr lang="en-US" sz="2800" b="1">
                <a:solidFill>
                  <a:srgbClr val="FF00FF"/>
                </a:solidFill>
                <a:latin typeface="Courier New" pitchFamily="49" charset="0"/>
                <a:cs typeface="Times New Roman" pitchFamily="18" charset="0"/>
              </a:rPr>
              <a:t> </a:t>
            </a:r>
            <a:r>
              <a:rPr lang="en-US" sz="2800" b="1">
                <a:solidFill>
                  <a:schemeClr val="bg1">
                    <a:lumMod val="65000"/>
                  </a:schemeClr>
                </a:solidFill>
                <a:latin typeface="Courier New" pitchFamily="49" charset="0"/>
                <a:cs typeface="Times New Roman" pitchFamily="18" charset="0"/>
              </a:rPr>
              <a:t>modifier</a:t>
            </a:r>
            <a:r>
              <a:rPr lang="en-GB" sz="2800" b="1">
                <a:solidFill>
                  <a:srgbClr val="FF0000"/>
                </a:solidFill>
                <a:latin typeface="Courier New" pitchFamily="49" charset="0"/>
                <a:cs typeface="Times New Roman" pitchFamily="18" charset="0"/>
              </a:rPr>
              <a:t>,</a:t>
            </a:r>
            <a:r>
              <a:rPr lang="en-GB" sz="2800" b="1">
                <a:solidFill>
                  <a:srgbClr val="000000"/>
                </a:solidFill>
                <a:latin typeface="Courier New" pitchFamily="49" charset="0"/>
                <a:cs typeface="Times New Roman" pitchFamily="18" charset="0"/>
              </a:rPr>
              <a:t/>
            </a:r>
            <a:br>
              <a:rPr lang="en-GB" sz="2800" b="1">
                <a:solidFill>
                  <a:srgbClr val="000000"/>
                </a:solidFill>
                <a:latin typeface="Courier New" pitchFamily="49" charset="0"/>
                <a:cs typeface="Times New Roman" pitchFamily="18" charset="0"/>
              </a:rPr>
            </a:br>
            <a:r>
              <a:rPr lang="en-GB" sz="2800" b="1">
                <a:solidFill>
                  <a:srgbClr val="0000FF"/>
                </a:solidFill>
                <a:latin typeface="Courier New" pitchFamily="49" charset="0"/>
                <a:cs typeface="Times New Roman" pitchFamily="18" charset="0"/>
              </a:rPr>
              <a:t>nama_field2</a:t>
            </a:r>
            <a:r>
              <a:rPr lang="en-GB" sz="2800" b="1">
                <a:solidFill>
                  <a:srgbClr val="000000"/>
                </a:solidFill>
                <a:latin typeface="Courier New" pitchFamily="49" charset="0"/>
                <a:cs typeface="Times New Roman" pitchFamily="18" charset="0"/>
              </a:rPr>
              <a:t> </a:t>
            </a:r>
            <a:r>
              <a:rPr lang="en-GB" sz="2800" b="1">
                <a:solidFill>
                  <a:srgbClr val="FF00FF"/>
                </a:solidFill>
                <a:latin typeface="Courier New" pitchFamily="49" charset="0"/>
                <a:cs typeface="Times New Roman" pitchFamily="18" charset="0"/>
              </a:rPr>
              <a:t>tipe_</a:t>
            </a:r>
            <a:r>
              <a:rPr lang="en-GB" sz="2800" b="1">
                <a:solidFill>
                  <a:srgbClr val="FF66FF"/>
                </a:solidFill>
                <a:latin typeface="Courier New" pitchFamily="49" charset="0"/>
                <a:cs typeface="Times New Roman" pitchFamily="18" charset="0"/>
              </a:rPr>
              <a:t>data2</a:t>
            </a:r>
            <a:r>
              <a:rPr lang="en-US" sz="2800" b="1">
                <a:solidFill>
                  <a:srgbClr val="FF66FF"/>
                </a:solidFill>
                <a:latin typeface="Courier New" pitchFamily="49" charset="0"/>
                <a:cs typeface="Times New Roman" pitchFamily="18" charset="0"/>
              </a:rPr>
              <a:t> </a:t>
            </a:r>
            <a:r>
              <a:rPr lang="en-US" sz="2800" b="1">
                <a:solidFill>
                  <a:schemeClr val="bg1">
                    <a:lumMod val="65000"/>
                  </a:schemeClr>
                </a:solidFill>
                <a:latin typeface="Courier New" pitchFamily="49" charset="0"/>
                <a:cs typeface="Times New Roman" pitchFamily="18" charset="0"/>
              </a:rPr>
              <a:t>modifier</a:t>
            </a:r>
            <a:r>
              <a:rPr lang="en-GB" sz="2800" b="1">
                <a:solidFill>
                  <a:srgbClr val="FF0000"/>
                </a:solidFill>
                <a:latin typeface="Courier New" pitchFamily="49" charset="0"/>
                <a:cs typeface="Times New Roman" pitchFamily="18" charset="0"/>
              </a:rPr>
              <a:t>,</a:t>
            </a:r>
            <a:r>
              <a:rPr lang="en-GB" sz="2800" b="1">
                <a:solidFill>
                  <a:srgbClr val="000000"/>
                </a:solidFill>
                <a:latin typeface="Courier New" pitchFamily="49" charset="0"/>
                <a:cs typeface="Times New Roman" pitchFamily="18" charset="0"/>
              </a:rPr>
              <a:t/>
            </a:r>
            <a:br>
              <a:rPr lang="en-GB" sz="2800" b="1">
                <a:solidFill>
                  <a:srgbClr val="000000"/>
                </a:solidFill>
                <a:latin typeface="Courier New" pitchFamily="49" charset="0"/>
                <a:cs typeface="Times New Roman" pitchFamily="18" charset="0"/>
              </a:rPr>
            </a:br>
            <a:r>
              <a:rPr lang="en-GB" sz="2800" b="1">
                <a:solidFill>
                  <a:srgbClr val="00FF00"/>
                </a:solidFill>
                <a:latin typeface="Courier New" pitchFamily="49" charset="0"/>
                <a:cs typeface="Times New Roman" pitchFamily="18" charset="0"/>
              </a:rPr>
              <a:t>...</a:t>
            </a:r>
            <a:r>
              <a:rPr lang="en-GB" sz="2800" b="1">
                <a:solidFill>
                  <a:srgbClr val="000000"/>
                </a:solidFill>
                <a:latin typeface="Courier New" pitchFamily="49" charset="0"/>
                <a:cs typeface="Times New Roman" pitchFamily="18" charset="0"/>
              </a:rPr>
              <a:t/>
            </a:r>
            <a:br>
              <a:rPr lang="en-GB" sz="2800" b="1">
                <a:solidFill>
                  <a:srgbClr val="000000"/>
                </a:solidFill>
                <a:latin typeface="Courier New" pitchFamily="49" charset="0"/>
                <a:cs typeface="Times New Roman" pitchFamily="18" charset="0"/>
              </a:rPr>
            </a:br>
            <a:r>
              <a:rPr lang="en-GB" sz="2800" b="1">
                <a:solidFill>
                  <a:srgbClr val="0000FF"/>
                </a:solidFill>
                <a:latin typeface="Courier New" pitchFamily="49" charset="0"/>
                <a:cs typeface="Times New Roman" pitchFamily="18" charset="0"/>
              </a:rPr>
              <a:t>nama_fieldx</a:t>
            </a:r>
            <a:r>
              <a:rPr lang="en-GB" sz="2800" b="1">
                <a:solidFill>
                  <a:srgbClr val="000000"/>
                </a:solidFill>
                <a:latin typeface="Courier New" pitchFamily="49" charset="0"/>
                <a:cs typeface="Times New Roman" pitchFamily="18" charset="0"/>
              </a:rPr>
              <a:t> </a:t>
            </a:r>
            <a:r>
              <a:rPr lang="en-GB" sz="2800" b="1">
                <a:solidFill>
                  <a:srgbClr val="FF00FF"/>
                </a:solidFill>
                <a:latin typeface="Courier New" pitchFamily="49" charset="0"/>
                <a:cs typeface="Times New Roman" pitchFamily="18" charset="0"/>
              </a:rPr>
              <a:t>tipe_datax</a:t>
            </a:r>
            <a:r>
              <a:rPr lang="en-GB" sz="2800" b="1">
                <a:solidFill>
                  <a:srgbClr val="000000"/>
                </a:solidFill>
                <a:latin typeface="Courier New" pitchFamily="49" charset="0"/>
                <a:cs typeface="Times New Roman" pitchFamily="18" charset="0"/>
              </a:rPr>
              <a:t/>
            </a:r>
            <a:br>
              <a:rPr lang="en-GB" sz="2800" b="1">
                <a:solidFill>
                  <a:srgbClr val="000000"/>
                </a:solidFill>
                <a:latin typeface="Courier New" pitchFamily="49" charset="0"/>
                <a:cs typeface="Times New Roman" pitchFamily="18" charset="0"/>
              </a:rPr>
            </a:br>
            <a:r>
              <a:rPr lang="en-GB" sz="2800" b="1">
                <a:solidFill>
                  <a:srgbClr val="FF0000"/>
                </a:solidFill>
                <a:latin typeface="Courier New" pitchFamily="49" charset="0"/>
                <a:cs typeface="Times New Roman" pitchFamily="18" charset="0"/>
              </a:rPr>
              <a:t>) engine = innodb;</a:t>
            </a:r>
          </a:p>
        </p:txBody>
      </p:sp>
      <p:sp>
        <p:nvSpPr>
          <p:cNvPr id="15364"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97DE39B1-94CB-4A61-AD01-0D616A944F8D}" type="slidenum">
              <a:rPr lang="en-US" sz="1200">
                <a:latin typeface="Arial Black" pitchFamily="34" charset="0"/>
              </a:rPr>
              <a:pPr algn="r"/>
              <a:t>10</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Rectangle 7"/>
          <p:cNvSpPr>
            <a:spLocks noGrp="1" noChangeArrowheads="1"/>
          </p:cNvSpPr>
          <p:nvPr>
            <p:ph type="body" idx="1"/>
          </p:nvPr>
        </p:nvSpPr>
        <p:spPr/>
        <p:txBody>
          <a:bodyPr/>
          <a:lstStyle/>
          <a:p>
            <a:pPr>
              <a:buFontTx/>
              <a:buNone/>
              <a:defRPr/>
            </a:pPr>
            <a:r>
              <a:rPr lang="en-GB" b="1" dirty="0">
                <a:solidFill>
                  <a:srgbClr val="FF0000"/>
                </a:solidFill>
                <a:latin typeface="Courier New" pitchFamily="49" charset="0"/>
                <a:cs typeface="Times New Roman" pitchFamily="18" charset="0"/>
              </a:rPr>
              <a:t>CREATE TABLE</a:t>
            </a:r>
            <a:r>
              <a:rPr lang="en-GB" b="1" dirty="0">
                <a:solidFill>
                  <a:srgbClr val="000000"/>
                </a:solidFill>
                <a:latin typeface="Courier New" pitchFamily="49" charset="0"/>
                <a:cs typeface="Times New Roman" pitchFamily="18" charset="0"/>
              </a:rPr>
              <a:t> </a:t>
            </a:r>
            <a:r>
              <a:rPr lang="en-US" b="1" dirty="0" err="1">
                <a:solidFill>
                  <a:srgbClr val="008000"/>
                </a:solidFill>
                <a:latin typeface="Courier New" pitchFamily="49" charset="0"/>
                <a:cs typeface="Times New Roman" pitchFamily="18" charset="0"/>
              </a:rPr>
              <a:t>data_mhs</a:t>
            </a:r>
            <a:r>
              <a:rPr lang="en-US" b="1" dirty="0">
                <a:latin typeface="Courier New" pitchFamily="49" charset="0"/>
              </a:rPr>
              <a:t> </a:t>
            </a:r>
            <a:r>
              <a:rPr lang="en-GB" b="1" dirty="0">
                <a:solidFill>
                  <a:srgbClr val="FF3300"/>
                </a:solidFill>
                <a:latin typeface="Courier New" pitchFamily="49" charset="0"/>
              </a:rPr>
              <a:t>(</a:t>
            </a:r>
            <a:endParaRPr lang="en-US" b="1" dirty="0">
              <a:solidFill>
                <a:srgbClr val="FF3300"/>
              </a:solidFill>
              <a:latin typeface="Courier New" pitchFamily="49" charset="0"/>
            </a:endParaRPr>
          </a:p>
          <a:p>
            <a:pPr>
              <a:buFontTx/>
              <a:buNone/>
              <a:defRPr/>
            </a:pPr>
            <a:r>
              <a:rPr lang="en-US" b="1" dirty="0" err="1">
                <a:solidFill>
                  <a:schemeClr val="accent2"/>
                </a:solidFill>
                <a:latin typeface="Courier New" pitchFamily="49" charset="0"/>
              </a:rPr>
              <a:t>nim</a:t>
            </a:r>
            <a:r>
              <a:rPr lang="en-GB" b="1" dirty="0">
                <a:latin typeface="Courier New" pitchFamily="49" charset="0"/>
              </a:rPr>
              <a:t> </a:t>
            </a:r>
            <a:r>
              <a:rPr lang="en-GB" b="1" dirty="0">
                <a:solidFill>
                  <a:srgbClr val="FF66FF"/>
                </a:solidFill>
                <a:latin typeface="Courier New" pitchFamily="49" charset="0"/>
              </a:rPr>
              <a:t>char</a:t>
            </a:r>
            <a:r>
              <a:rPr lang="en-US" b="1" dirty="0">
                <a:solidFill>
                  <a:srgbClr val="FF66FF"/>
                </a:solidFill>
                <a:latin typeface="Courier New" pitchFamily="49" charset="0"/>
              </a:rPr>
              <a:t>(20)</a:t>
            </a:r>
            <a:r>
              <a:rPr lang="en-US" b="1" dirty="0">
                <a:latin typeface="Courier New" pitchFamily="49" charset="0"/>
              </a:rPr>
              <a:t> </a:t>
            </a:r>
            <a:r>
              <a:rPr lang="en-US" b="1" dirty="0">
                <a:solidFill>
                  <a:schemeClr val="bg1">
                    <a:lumMod val="65000"/>
                  </a:schemeClr>
                </a:solidFill>
                <a:latin typeface="Courier New" pitchFamily="49" charset="0"/>
              </a:rPr>
              <a:t>NOT NULL</a:t>
            </a:r>
            <a:r>
              <a:rPr lang="en-GB" b="1" dirty="0">
                <a:solidFill>
                  <a:srgbClr val="FF3300"/>
                </a:solidFill>
                <a:latin typeface="Courier New" pitchFamily="49" charset="0"/>
              </a:rPr>
              <a:t>,</a:t>
            </a:r>
            <a:endParaRPr lang="en-US" b="1" dirty="0">
              <a:solidFill>
                <a:srgbClr val="FF3300"/>
              </a:solidFill>
              <a:latin typeface="Courier New" pitchFamily="49" charset="0"/>
            </a:endParaRPr>
          </a:p>
          <a:p>
            <a:pPr>
              <a:buFontTx/>
              <a:buNone/>
              <a:defRPr/>
            </a:pPr>
            <a:r>
              <a:rPr lang="en-GB" b="1" dirty="0" err="1">
                <a:solidFill>
                  <a:schemeClr val="accent2"/>
                </a:solidFill>
                <a:latin typeface="Courier New" pitchFamily="49" charset="0"/>
              </a:rPr>
              <a:t>nama_lengkap</a:t>
            </a:r>
            <a:r>
              <a:rPr lang="en-GB" b="1" dirty="0">
                <a:latin typeface="Courier New" pitchFamily="49" charset="0"/>
              </a:rPr>
              <a:t> </a:t>
            </a:r>
            <a:r>
              <a:rPr lang="en-US" b="1" dirty="0" err="1">
                <a:solidFill>
                  <a:srgbClr val="FF66FF"/>
                </a:solidFill>
                <a:latin typeface="Courier New" pitchFamily="49" charset="0"/>
              </a:rPr>
              <a:t>varchar</a:t>
            </a:r>
            <a:r>
              <a:rPr lang="en-US" b="1" dirty="0">
                <a:solidFill>
                  <a:srgbClr val="FF66FF"/>
                </a:solidFill>
                <a:latin typeface="Courier New" pitchFamily="49" charset="0"/>
              </a:rPr>
              <a:t>(30)</a:t>
            </a:r>
            <a:r>
              <a:rPr lang="en-US" b="1" dirty="0">
                <a:latin typeface="Courier New" pitchFamily="49" charset="0"/>
              </a:rPr>
              <a:t> </a:t>
            </a:r>
            <a:r>
              <a:rPr lang="en-US" b="1" dirty="0">
                <a:solidFill>
                  <a:schemeClr val="bg1">
                    <a:lumMod val="65000"/>
                  </a:schemeClr>
                </a:solidFill>
                <a:latin typeface="Courier New" pitchFamily="49" charset="0"/>
              </a:rPr>
              <a:t>NOT NULL</a:t>
            </a:r>
          </a:p>
          <a:p>
            <a:pPr>
              <a:buFontTx/>
              <a:buNone/>
              <a:defRPr/>
            </a:pPr>
            <a:r>
              <a:rPr lang="en-GB" b="1" dirty="0">
                <a:solidFill>
                  <a:srgbClr val="FF3300"/>
                </a:solidFill>
                <a:latin typeface="Courier New" pitchFamily="49" charset="0"/>
              </a:rPr>
              <a:t>);</a:t>
            </a:r>
          </a:p>
        </p:txBody>
      </p:sp>
      <p:sp>
        <p:nvSpPr>
          <p:cNvPr id="16388"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540982F-7E8D-4F48-8F90-EC4CB3849A81}" type="slidenum">
              <a:rPr lang="en-US" sz="1200">
                <a:latin typeface="Arial Black" pitchFamily="34" charset="0"/>
              </a:rPr>
              <a:pPr algn="r"/>
              <a:t>11</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a:lnSpc>
                <a:spcPct val="90000"/>
              </a:lnSpc>
            </a:pPr>
            <a:r>
              <a:rPr lang="en-US" sz="2400" b="1" smtClean="0">
                <a:solidFill>
                  <a:srgbClr val="000000"/>
                </a:solidFill>
                <a:latin typeface="Verdana" pitchFamily="34" charset="0"/>
                <a:cs typeface="Times New Roman" pitchFamily="18" charset="0"/>
              </a:rPr>
              <a:t>melihat tabel</a:t>
            </a:r>
          </a:p>
          <a:p>
            <a:pPr>
              <a:lnSpc>
                <a:spcPct val="90000"/>
              </a:lnSpc>
              <a:buFontTx/>
              <a:buNone/>
            </a:pPr>
            <a:r>
              <a:rPr lang="en-US" sz="2400" b="1" smtClean="0">
                <a:solidFill>
                  <a:srgbClr val="000000"/>
                </a:solidFill>
                <a:latin typeface="Verdana" pitchFamily="34" charset="0"/>
                <a:cs typeface="Times New Roman" pitchFamily="18" charset="0"/>
              </a:rPr>
              <a:t>	</a:t>
            </a:r>
            <a:r>
              <a:rPr lang="en-US" sz="2800" b="1" smtClean="0">
                <a:solidFill>
                  <a:srgbClr val="FF0000"/>
                </a:solidFill>
                <a:latin typeface="Courier New" pitchFamily="49" charset="0"/>
                <a:cs typeface="Times New Roman" pitchFamily="18" charset="0"/>
              </a:rPr>
              <a:t>SHOW TABLES</a:t>
            </a:r>
            <a:r>
              <a:rPr lang="en-GB" sz="2800" b="1" smtClean="0">
                <a:solidFill>
                  <a:srgbClr val="FF0000"/>
                </a:solidFill>
                <a:latin typeface="Courier New" pitchFamily="49" charset="0"/>
                <a:cs typeface="Times New Roman" pitchFamily="18" charset="0"/>
              </a:rPr>
              <a:t>; </a:t>
            </a:r>
            <a:endParaRPr lang="en-US" sz="2400" b="1" smtClean="0">
              <a:solidFill>
                <a:srgbClr val="000000"/>
              </a:solidFill>
              <a:latin typeface="Verdana" pitchFamily="34" charset="0"/>
              <a:cs typeface="Times New Roman" pitchFamily="18" charset="0"/>
            </a:endParaRPr>
          </a:p>
          <a:p>
            <a:pPr>
              <a:lnSpc>
                <a:spcPct val="90000"/>
              </a:lnSpc>
            </a:pPr>
            <a:r>
              <a:rPr lang="en-US" sz="2400" b="1" smtClean="0">
                <a:solidFill>
                  <a:srgbClr val="000000"/>
                </a:solidFill>
                <a:latin typeface="Verdana" pitchFamily="34" charset="0"/>
                <a:cs typeface="Times New Roman" pitchFamily="18" charset="0"/>
              </a:rPr>
              <a:t>melihat struktur tabel</a:t>
            </a:r>
          </a:p>
          <a:p>
            <a:pPr>
              <a:lnSpc>
                <a:spcPct val="90000"/>
              </a:lnSpc>
              <a:buFontTx/>
              <a:buNone/>
            </a:pPr>
            <a:r>
              <a:rPr lang="en-US" sz="2400" b="1" smtClean="0">
                <a:solidFill>
                  <a:srgbClr val="000000"/>
                </a:solidFill>
                <a:latin typeface="Verdana" pitchFamily="34" charset="0"/>
                <a:cs typeface="Times New Roman" pitchFamily="18" charset="0"/>
              </a:rPr>
              <a:t>	</a:t>
            </a:r>
            <a:r>
              <a:rPr lang="en-US" sz="2800" b="1" smtClean="0">
                <a:solidFill>
                  <a:srgbClr val="FF0000"/>
                </a:solidFill>
                <a:latin typeface="Courier New" pitchFamily="49" charset="0"/>
                <a:cs typeface="Times New Roman" pitchFamily="18" charset="0"/>
              </a:rPr>
              <a:t>DESCRIBE </a:t>
            </a:r>
            <a:r>
              <a:rPr lang="en-GB" sz="2800" b="1" smtClean="0">
                <a:solidFill>
                  <a:srgbClr val="008000"/>
                </a:solidFill>
                <a:latin typeface="Courier New" pitchFamily="49" charset="0"/>
                <a:cs typeface="Times New Roman" pitchFamily="18" charset="0"/>
              </a:rPr>
              <a:t>nama_tabel</a:t>
            </a:r>
            <a:r>
              <a:rPr lang="en-GB" sz="2800" b="1" smtClean="0">
                <a:solidFill>
                  <a:srgbClr val="FF0000"/>
                </a:solidFill>
                <a:latin typeface="Courier New" pitchFamily="49" charset="0"/>
                <a:cs typeface="Times New Roman" pitchFamily="18" charset="0"/>
              </a:rPr>
              <a:t>;</a:t>
            </a:r>
            <a:endParaRPr lang="en-US" sz="2400" b="1" smtClean="0">
              <a:solidFill>
                <a:srgbClr val="000000"/>
              </a:solidFill>
              <a:latin typeface="Verdana" pitchFamily="34" charset="0"/>
              <a:cs typeface="Times New Roman" pitchFamily="18" charset="0"/>
            </a:endParaRPr>
          </a:p>
          <a:p>
            <a:pPr>
              <a:lnSpc>
                <a:spcPct val="90000"/>
              </a:lnSpc>
            </a:pPr>
            <a:r>
              <a:rPr lang="en-US" sz="2400" b="1" smtClean="0">
                <a:solidFill>
                  <a:srgbClr val="000000"/>
                </a:solidFill>
                <a:latin typeface="Verdana" pitchFamily="34" charset="0"/>
                <a:cs typeface="Times New Roman" pitchFamily="18" charset="0"/>
              </a:rPr>
              <a:t>menghapus </a:t>
            </a:r>
            <a:r>
              <a:rPr lang="en-GB" sz="2400" b="1" smtClean="0">
                <a:solidFill>
                  <a:srgbClr val="000000"/>
                </a:solidFill>
                <a:latin typeface="Verdana" pitchFamily="34" charset="0"/>
                <a:cs typeface="Times New Roman" pitchFamily="18" charset="0"/>
              </a:rPr>
              <a:t>tabel</a:t>
            </a:r>
            <a:endParaRPr lang="en-US" sz="2400" b="1" smtClean="0">
              <a:solidFill>
                <a:srgbClr val="000000"/>
              </a:solidFill>
              <a:latin typeface="Verdana" pitchFamily="34" charset="0"/>
              <a:cs typeface="Times New Roman" pitchFamily="18" charset="0"/>
            </a:endParaRPr>
          </a:p>
          <a:p>
            <a:pPr>
              <a:lnSpc>
                <a:spcPct val="90000"/>
              </a:lnSpc>
              <a:buFontTx/>
              <a:buNone/>
            </a:pPr>
            <a:r>
              <a:rPr lang="en-US" sz="2400" b="1" smtClean="0">
                <a:solidFill>
                  <a:srgbClr val="000000"/>
                </a:solidFill>
                <a:latin typeface="Verdana" pitchFamily="34" charset="0"/>
                <a:cs typeface="Times New Roman" pitchFamily="18" charset="0"/>
              </a:rPr>
              <a:t>	</a:t>
            </a:r>
            <a:r>
              <a:rPr lang="en-GB" sz="2800" b="1" smtClean="0">
                <a:solidFill>
                  <a:srgbClr val="FF0000"/>
                </a:solidFill>
                <a:latin typeface="Courier New" pitchFamily="49" charset="0"/>
                <a:cs typeface="Times New Roman" pitchFamily="18" charset="0"/>
              </a:rPr>
              <a:t>DROP TABLE </a:t>
            </a:r>
            <a:r>
              <a:rPr lang="en-GB" sz="2800" b="1" smtClean="0">
                <a:solidFill>
                  <a:srgbClr val="008000"/>
                </a:solidFill>
                <a:latin typeface="Courier New" pitchFamily="49" charset="0"/>
                <a:cs typeface="Times New Roman" pitchFamily="18" charset="0"/>
              </a:rPr>
              <a:t>nama_tabel</a:t>
            </a:r>
            <a:r>
              <a:rPr lang="en-GB" sz="2800" b="1" smtClean="0">
                <a:solidFill>
                  <a:srgbClr val="FF0000"/>
                </a:solidFill>
                <a:latin typeface="Courier New" pitchFamily="49" charset="0"/>
                <a:cs typeface="Times New Roman" pitchFamily="18" charset="0"/>
              </a:rPr>
              <a:t>;</a:t>
            </a:r>
            <a:endParaRPr lang="en-US" b="1" smtClean="0">
              <a:solidFill>
                <a:srgbClr val="000000"/>
              </a:solidFill>
              <a:latin typeface="Verdana" pitchFamily="34" charset="0"/>
              <a:cs typeface="Times New Roman" pitchFamily="18" charset="0"/>
            </a:endParaRPr>
          </a:p>
          <a:p>
            <a:pPr>
              <a:lnSpc>
                <a:spcPct val="90000"/>
              </a:lnSpc>
            </a:pPr>
            <a:r>
              <a:rPr lang="en-GB" sz="2400" b="1" smtClean="0">
                <a:solidFill>
                  <a:srgbClr val="000000"/>
                </a:solidFill>
                <a:latin typeface="Verdana" pitchFamily="34" charset="0"/>
                <a:cs typeface="Times New Roman" pitchFamily="18" charset="0"/>
              </a:rPr>
              <a:t>mengubah nama tabel</a:t>
            </a:r>
            <a:endParaRPr lang="en-GB" sz="2400" smtClean="0">
              <a:solidFill>
                <a:srgbClr val="000000"/>
              </a:solidFill>
              <a:cs typeface="Times New Roman" pitchFamily="18" charset="0"/>
            </a:endParaRPr>
          </a:p>
          <a:p>
            <a:pPr>
              <a:lnSpc>
                <a:spcPct val="90000"/>
              </a:lnSpc>
              <a:buFontTx/>
              <a:buNone/>
            </a:pPr>
            <a:r>
              <a:rPr lang="en-US" smtClean="0">
                <a:solidFill>
                  <a:srgbClr val="000000"/>
                </a:solidFill>
                <a:latin typeface="Verdana" pitchFamily="34"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nama_tabel_lama</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RENAME [TO]</a:t>
            </a:r>
            <a:r>
              <a:rPr lang="en-GB" sz="2800" b="1" smtClean="0">
                <a:solidFill>
                  <a:srgbClr val="008000"/>
                </a:solidFill>
                <a:latin typeface="Courier New" pitchFamily="49" charset="0"/>
                <a:cs typeface="Times New Roman" pitchFamily="18" charset="0"/>
              </a:rPr>
              <a:t> nama_tabel_baru</a:t>
            </a:r>
            <a:r>
              <a:rPr lang="en-GB" sz="2800" b="1" smtClean="0">
                <a:solidFill>
                  <a:srgbClr val="FF3300"/>
                </a:solidFill>
                <a:latin typeface="Courier New" pitchFamily="49" charset="0"/>
                <a:cs typeface="Times New Roman" pitchFamily="18" charset="0"/>
              </a:rPr>
              <a:t>;</a:t>
            </a:r>
          </a:p>
        </p:txBody>
      </p:sp>
      <p:sp>
        <p:nvSpPr>
          <p:cNvPr id="17412"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83256A67-D4A2-4ECA-B95E-C2BE38826669}" type="slidenum">
              <a:rPr lang="en-US" sz="1200">
                <a:latin typeface="Arial Black" pitchFamily="34" charset="0"/>
              </a:rPr>
              <a:pPr algn="r"/>
              <a:t>12</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685800" y="1828800"/>
            <a:ext cx="7772400" cy="4114800"/>
          </a:xfrm>
        </p:spPr>
        <p:txBody>
          <a:bodyPr>
            <a:normAutofit lnSpcReduction="10000"/>
          </a:bodyPr>
          <a:lstStyle/>
          <a:p>
            <a:pPr>
              <a:lnSpc>
                <a:spcPct val="90000"/>
              </a:lnSpc>
            </a:pPr>
            <a:r>
              <a:rPr lang="en-GB" sz="2400" b="1" smtClean="0">
                <a:solidFill>
                  <a:srgbClr val="000000"/>
                </a:solidFill>
                <a:latin typeface="Verdana" pitchFamily="34" charset="0"/>
                <a:cs typeface="Times New Roman" pitchFamily="18" charset="0"/>
              </a:rPr>
              <a:t>mengubah suatu kolom</a:t>
            </a:r>
            <a:endParaRPr lang="en-GB" sz="2400" smtClean="0">
              <a:solidFill>
                <a:srgbClr val="000000"/>
              </a:solidFill>
              <a:cs typeface="Times New Roman" pitchFamily="18" charset="0"/>
            </a:endParaRPr>
          </a:p>
          <a:p>
            <a:pPr>
              <a:lnSpc>
                <a:spcPct val="90000"/>
              </a:lnSpc>
              <a:buFontTx/>
              <a:buNone/>
            </a:pPr>
            <a:r>
              <a:rPr lang="en-US" sz="24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CHANGE</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field_lama field_baru</a:t>
            </a:r>
            <a:r>
              <a:rPr lang="en-GB" sz="2800" b="1" smtClean="0">
                <a:solidFill>
                  <a:srgbClr val="000000"/>
                </a:solidFill>
                <a:latin typeface="Courier New" pitchFamily="49" charset="0"/>
                <a:cs typeface="Times New Roman" pitchFamily="18" charset="0"/>
              </a:rPr>
              <a:t> </a:t>
            </a:r>
            <a:r>
              <a:rPr lang="en-GB" sz="2800" b="1" smtClean="0">
                <a:solidFill>
                  <a:srgbClr val="FF66FF"/>
                </a:solidFill>
                <a:latin typeface="Courier New" pitchFamily="49" charset="0"/>
                <a:cs typeface="Times New Roman" pitchFamily="18" charset="0"/>
              </a:rPr>
              <a:t>tipe_data</a:t>
            </a:r>
            <a:r>
              <a:rPr lang="en-GB" sz="2800" b="1" smtClean="0">
                <a:solidFill>
                  <a:srgbClr val="FF3300"/>
                </a:solidFill>
                <a:latin typeface="Courier New" pitchFamily="49" charset="0"/>
                <a:cs typeface="Times New Roman" pitchFamily="18" charset="0"/>
              </a:rPr>
              <a:t>;</a:t>
            </a:r>
            <a:endParaRPr lang="en-US" sz="2400" b="1" smtClean="0">
              <a:solidFill>
                <a:srgbClr val="000000"/>
              </a:solidFill>
              <a:latin typeface="Verdana" pitchFamily="34" charset="0"/>
              <a:cs typeface="Times New Roman" pitchFamily="18" charset="0"/>
            </a:endParaRPr>
          </a:p>
          <a:p>
            <a:pPr>
              <a:lnSpc>
                <a:spcPct val="90000"/>
              </a:lnSpc>
            </a:pPr>
            <a:r>
              <a:rPr lang="en-GB" sz="2400" b="1" smtClean="0">
                <a:solidFill>
                  <a:srgbClr val="000000"/>
                </a:solidFill>
                <a:latin typeface="Verdana" pitchFamily="34" charset="0"/>
                <a:cs typeface="Times New Roman" pitchFamily="18" charset="0"/>
              </a:rPr>
              <a:t>menambah kolom (mis: thn_angkatan)</a:t>
            </a:r>
            <a:endParaRPr lang="en-GB" sz="2400" smtClean="0">
              <a:solidFill>
                <a:srgbClr val="000000"/>
              </a:solidFill>
              <a:cs typeface="Times New Roman" pitchFamily="18" charset="0"/>
            </a:endParaRPr>
          </a:p>
          <a:p>
            <a:pPr>
              <a:lnSpc>
                <a:spcPct val="90000"/>
              </a:lnSpc>
              <a:buFontTx/>
              <a:buNone/>
            </a:pPr>
            <a:r>
              <a:rPr lang="en-US"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ADD</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nama_field</a:t>
            </a:r>
            <a:r>
              <a:rPr lang="en-GB" sz="2800" b="1" smtClean="0">
                <a:solidFill>
                  <a:srgbClr val="000000"/>
                </a:solidFill>
                <a:latin typeface="Courier New" pitchFamily="49" charset="0"/>
                <a:cs typeface="Times New Roman" pitchFamily="18" charset="0"/>
              </a:rPr>
              <a:t> </a:t>
            </a:r>
            <a:r>
              <a:rPr lang="en-GB" sz="2800" b="1" smtClean="0">
                <a:solidFill>
                  <a:srgbClr val="FF66FF"/>
                </a:solidFill>
                <a:latin typeface="Courier New" pitchFamily="49" charset="0"/>
                <a:cs typeface="Times New Roman" pitchFamily="18" charset="0"/>
              </a:rPr>
              <a:t>tipe_data</a:t>
            </a:r>
            <a:r>
              <a:rPr lang="en-US" sz="2800" b="1" smtClean="0">
                <a:solidFill>
                  <a:srgbClr val="FF66FF"/>
                </a:solidFill>
                <a:latin typeface="Courier New" pitchFamily="49" charset="0"/>
                <a:cs typeface="Times New Roman" pitchFamily="18" charset="0"/>
              </a:rPr>
              <a:t> </a:t>
            </a:r>
            <a:r>
              <a:rPr lang="en-US" sz="2800" b="1" smtClean="0">
                <a:solidFill>
                  <a:srgbClr val="FF3300"/>
                </a:solidFill>
                <a:latin typeface="Courier New" pitchFamily="49" charset="0"/>
                <a:cs typeface="Times New Roman" pitchFamily="18" charset="0"/>
              </a:rPr>
              <a:t>[</a:t>
            </a:r>
            <a:r>
              <a:rPr lang="en-GB" sz="2800" b="1" smtClean="0">
                <a:solidFill>
                  <a:srgbClr val="FF3300"/>
                </a:solidFill>
                <a:latin typeface="Courier New" pitchFamily="49" charset="0"/>
                <a:cs typeface="Times New Roman" pitchFamily="18" charset="0"/>
              </a:rPr>
              <a:t>FIRST|AFTER </a:t>
            </a:r>
            <a:r>
              <a:rPr lang="en-GB" sz="2800" b="1" smtClean="0">
                <a:solidFill>
                  <a:schemeClr val="accent2"/>
                </a:solidFill>
                <a:latin typeface="Courier New" pitchFamily="49" charset="0"/>
                <a:cs typeface="Times New Roman" pitchFamily="18" charset="0"/>
              </a:rPr>
              <a:t>nama_field</a:t>
            </a:r>
            <a:r>
              <a:rPr lang="en-US" sz="2800" b="1" smtClean="0">
                <a:solidFill>
                  <a:srgbClr val="FF3300"/>
                </a:solidFill>
                <a:latin typeface="Courier New" pitchFamily="49" charset="0"/>
                <a:cs typeface="Times New Roman" pitchFamily="18" charset="0"/>
              </a:rPr>
              <a:t>]</a:t>
            </a:r>
            <a:r>
              <a:rPr lang="en-GB" sz="2800" b="1" smtClean="0">
                <a:solidFill>
                  <a:srgbClr val="FF3300"/>
                </a:solidFill>
                <a:latin typeface="Courier New" pitchFamily="49" charset="0"/>
                <a:cs typeface="Times New Roman" pitchFamily="18" charset="0"/>
              </a:rPr>
              <a:t>;</a:t>
            </a:r>
            <a:endParaRPr lang="en-US" sz="2000" b="1" smtClean="0">
              <a:solidFill>
                <a:srgbClr val="000000"/>
              </a:solidFill>
              <a:latin typeface="Verdana" pitchFamily="34" charset="0"/>
              <a:cs typeface="Times New Roman" pitchFamily="18" charset="0"/>
            </a:endParaRPr>
          </a:p>
          <a:p>
            <a:pPr>
              <a:lnSpc>
                <a:spcPct val="90000"/>
              </a:lnSpc>
            </a:pPr>
            <a:r>
              <a:rPr lang="en-GB" sz="2400" b="1" smtClean="0">
                <a:solidFill>
                  <a:srgbClr val="000000"/>
                </a:solidFill>
                <a:latin typeface="Verdana" pitchFamily="34" charset="0"/>
                <a:cs typeface="Times New Roman" pitchFamily="18" charset="0"/>
              </a:rPr>
              <a:t>menghapus kolom</a:t>
            </a:r>
            <a:endParaRPr lang="en-GB" sz="2400" smtClean="0">
              <a:solidFill>
                <a:srgbClr val="000000"/>
              </a:solidFill>
              <a:cs typeface="Times New Roman" pitchFamily="18" charset="0"/>
            </a:endParaRPr>
          </a:p>
          <a:p>
            <a:pPr>
              <a:lnSpc>
                <a:spcPct val="90000"/>
              </a:lnSpc>
              <a:buFontTx/>
              <a:buNone/>
            </a:pPr>
            <a:r>
              <a:rPr lang="en-US"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DROP</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nama_field</a:t>
            </a:r>
            <a:r>
              <a:rPr lang="en-GB" sz="2800" b="1" smtClean="0">
                <a:solidFill>
                  <a:srgbClr val="FF3300"/>
                </a:solidFill>
                <a:latin typeface="Courier New" pitchFamily="49" charset="0"/>
                <a:cs typeface="Times New Roman" pitchFamily="18" charset="0"/>
              </a:rPr>
              <a:t>;</a:t>
            </a:r>
          </a:p>
        </p:txBody>
      </p:sp>
      <p:sp>
        <p:nvSpPr>
          <p:cNvPr id="18436"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D7634327-85EA-4310-B782-BB8ACEF184FC}" type="slidenum">
              <a:rPr lang="en-US" sz="1200">
                <a:latin typeface="Arial Black" pitchFamily="34" charset="0"/>
              </a:rPr>
              <a:pPr algn="r"/>
              <a:t>13</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1027"/>
          <p:cNvSpPr>
            <a:spLocks noGrp="1" noChangeArrowheads="1"/>
          </p:cNvSpPr>
          <p:nvPr>
            <p:ph type="body" idx="1"/>
          </p:nvPr>
        </p:nvSpPr>
        <p:spPr>
          <a:xfrm>
            <a:off x="395536" y="1556792"/>
            <a:ext cx="8229600" cy="4525963"/>
          </a:xfrm>
        </p:spPr>
        <p:txBody>
          <a:bodyPr/>
          <a:lstStyle/>
          <a:p>
            <a:pPr>
              <a:buFontTx/>
              <a:buNone/>
              <a:defRPr/>
            </a:pPr>
            <a:r>
              <a:rPr lang="en-US" sz="2400" b="1" dirty="0">
                <a:solidFill>
                  <a:srgbClr val="FF0000"/>
                </a:solidFill>
                <a:latin typeface="Courier New" pitchFamily="49" charset="0"/>
                <a:cs typeface="Times New Roman" pitchFamily="18" charset="0"/>
              </a:rPr>
              <a:t>SHOW TABLES</a:t>
            </a:r>
            <a:r>
              <a:rPr lang="en-GB" sz="2400" b="1" dirty="0">
                <a:solidFill>
                  <a:srgbClr val="FF0000"/>
                </a:solidFill>
                <a:latin typeface="Courier New" pitchFamily="49" charset="0"/>
                <a:cs typeface="Times New Roman" pitchFamily="18" charset="0"/>
              </a:rPr>
              <a:t>;</a:t>
            </a:r>
            <a:endParaRPr lang="en-US" sz="2000" b="1" dirty="0">
              <a:solidFill>
                <a:srgbClr val="000000"/>
              </a:solidFill>
              <a:latin typeface="Verdana" pitchFamily="34" charset="0"/>
              <a:cs typeface="Times New Roman" pitchFamily="18" charset="0"/>
            </a:endParaRPr>
          </a:p>
          <a:p>
            <a:pPr>
              <a:buFontTx/>
              <a:buNone/>
              <a:defRPr/>
            </a:pPr>
            <a:r>
              <a:rPr lang="en-US" sz="2400" b="1" dirty="0">
                <a:solidFill>
                  <a:srgbClr val="FF0000"/>
                </a:solidFill>
                <a:latin typeface="Courier New" pitchFamily="49" charset="0"/>
                <a:cs typeface="Times New Roman" pitchFamily="18" charset="0"/>
              </a:rPr>
              <a:t>DESCRIBE</a:t>
            </a:r>
            <a:r>
              <a:rPr lang="en-GB" sz="2400" b="1" dirty="0">
                <a:solidFill>
                  <a:srgbClr val="FF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data_mhs</a:t>
            </a:r>
            <a:r>
              <a:rPr lang="en-GB" sz="2400" b="1" dirty="0">
                <a:solidFill>
                  <a:srgbClr val="FF0000"/>
                </a:solidFill>
                <a:latin typeface="Courier New" pitchFamily="49" charset="0"/>
                <a:cs typeface="Times New Roman" pitchFamily="18" charset="0"/>
              </a:rPr>
              <a:t>;</a:t>
            </a:r>
            <a:endParaRPr lang="en-US" sz="2000" b="1" dirty="0">
              <a:solidFill>
                <a:srgbClr val="000000"/>
              </a:solidFill>
              <a:latin typeface="Verdana" pitchFamily="34"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data_mhs</a:t>
            </a:r>
            <a:r>
              <a:rPr lang="en-US" sz="2400" b="1" dirty="0">
                <a:solidFill>
                  <a:srgbClr val="000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RENAME </a:t>
            </a:r>
            <a:r>
              <a:rPr lang="en-GB" sz="2400" b="1" dirty="0" smtClean="0">
                <a:solidFill>
                  <a:srgbClr val="FF3300"/>
                </a:solidFill>
                <a:latin typeface="Courier New" pitchFamily="49" charset="0"/>
                <a:cs typeface="Times New Roman" pitchFamily="18" charset="0"/>
              </a:rPr>
              <a:t>to</a:t>
            </a:r>
            <a:r>
              <a:rPr lang="en-GB" sz="2400" b="1" dirty="0" smtClean="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FF3300"/>
                </a:solidFill>
                <a:latin typeface="Courier New" pitchFamily="49" charset="0"/>
                <a:cs typeface="Times New Roman" pitchFamily="18" charset="0"/>
              </a:rPr>
              <a:t>;</a:t>
            </a:r>
            <a:endParaRPr lang="en-US" sz="2400" b="1" dirty="0">
              <a:solidFill>
                <a:srgbClr val="FF3300"/>
              </a:solidFill>
              <a:latin typeface="Courier New" pitchFamily="49" charset="0"/>
              <a:cs typeface="Times New Roman" pitchFamily="18" charset="0"/>
            </a:endParaRPr>
          </a:p>
          <a:p>
            <a:pPr>
              <a:buFontTx/>
              <a:buNone/>
              <a:defRPr/>
            </a:pPr>
            <a:r>
              <a:rPr lang="en-US" sz="2400" b="1" dirty="0">
                <a:solidFill>
                  <a:srgbClr val="FF0000"/>
                </a:solidFill>
                <a:latin typeface="Courier New" pitchFamily="49" charset="0"/>
                <a:cs typeface="Times New Roman" pitchFamily="18" charset="0"/>
              </a:rPr>
              <a:t>SHOW TABLES</a:t>
            </a:r>
            <a:r>
              <a:rPr lang="en-GB" sz="2400" b="1" dirty="0">
                <a:solidFill>
                  <a:srgbClr val="FF0000"/>
                </a:solidFill>
                <a:latin typeface="Courier New" pitchFamily="49" charset="0"/>
                <a:cs typeface="Times New Roman" pitchFamily="18" charset="0"/>
              </a:rPr>
              <a:t>;</a:t>
            </a:r>
            <a:endParaRPr lang="en-US" sz="2000" b="1" dirty="0">
              <a:solidFill>
                <a:srgbClr val="000000"/>
              </a:solidFill>
              <a:latin typeface="Verdana" pitchFamily="34"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US" sz="2400" b="1" dirty="0">
                <a:solidFill>
                  <a:srgbClr val="008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CHANGE</a:t>
            </a:r>
            <a:r>
              <a:rPr lang="en-GB" sz="2400" b="1" dirty="0">
                <a:solidFill>
                  <a:srgbClr val="000000"/>
                </a:solidFill>
                <a:latin typeface="Courier New" pitchFamily="49" charset="0"/>
                <a:cs typeface="Times New Roman" pitchFamily="18" charset="0"/>
              </a:rPr>
              <a:t> </a:t>
            </a:r>
            <a:r>
              <a:rPr lang="en-US" sz="2400" b="1" dirty="0" err="1">
                <a:solidFill>
                  <a:schemeClr val="accent2"/>
                </a:solidFill>
                <a:latin typeface="Courier New" pitchFamily="49" charset="0"/>
                <a:cs typeface="Times New Roman" pitchFamily="18" charset="0"/>
              </a:rPr>
              <a:t>nama_lengkap</a:t>
            </a:r>
            <a:r>
              <a:rPr lang="en-GB" sz="2400" b="1" dirty="0">
                <a:solidFill>
                  <a:schemeClr val="accent2"/>
                </a:solidFill>
                <a:latin typeface="Courier New" pitchFamily="49" charset="0"/>
                <a:cs typeface="Times New Roman" pitchFamily="18" charset="0"/>
              </a:rPr>
              <a:t> </a:t>
            </a:r>
            <a:r>
              <a:rPr lang="en-US" sz="2400" b="1" dirty="0" err="1">
                <a:solidFill>
                  <a:schemeClr val="accent2"/>
                </a:solidFill>
                <a:latin typeface="Courier New" pitchFamily="49" charset="0"/>
                <a:cs typeface="Times New Roman" pitchFamily="18" charset="0"/>
              </a:rPr>
              <a:t>nama_mhs</a:t>
            </a:r>
            <a:r>
              <a:rPr lang="en-GB" sz="2400" b="1" dirty="0">
                <a:solidFill>
                  <a:srgbClr val="000000"/>
                </a:solidFill>
                <a:latin typeface="Courier New" pitchFamily="49" charset="0"/>
                <a:cs typeface="Times New Roman" pitchFamily="18" charset="0"/>
              </a:rPr>
              <a:t> </a:t>
            </a:r>
            <a:r>
              <a:rPr lang="en-US" sz="2400" b="1" dirty="0" err="1">
                <a:solidFill>
                  <a:srgbClr val="FF66FF"/>
                </a:solidFill>
                <a:latin typeface="Courier New" pitchFamily="49" charset="0"/>
                <a:cs typeface="Times New Roman" pitchFamily="18" charset="0"/>
              </a:rPr>
              <a:t>varchar</a:t>
            </a:r>
            <a:r>
              <a:rPr lang="en-US" sz="2400" b="1" dirty="0">
                <a:solidFill>
                  <a:srgbClr val="FF66FF"/>
                </a:solidFill>
                <a:latin typeface="Courier New" pitchFamily="49" charset="0"/>
                <a:cs typeface="Times New Roman" pitchFamily="18" charset="0"/>
              </a:rPr>
              <a:t>(30) </a:t>
            </a:r>
            <a:r>
              <a:rPr lang="en-US" sz="2400" b="1" dirty="0">
                <a:solidFill>
                  <a:schemeClr val="bg1">
                    <a:lumMod val="65000"/>
                  </a:schemeClr>
                </a:solidFill>
                <a:latin typeface="Courier New" pitchFamily="49" charset="0"/>
              </a:rPr>
              <a:t>NOT NULL</a:t>
            </a:r>
            <a:r>
              <a:rPr lang="en-GB" sz="2400" b="1" dirty="0">
                <a:solidFill>
                  <a:srgbClr val="FF3300"/>
                </a:solidFill>
                <a:latin typeface="Courier New" pitchFamily="49" charset="0"/>
                <a:cs typeface="Times New Roman" pitchFamily="18" charset="0"/>
              </a:rPr>
              <a:t>;</a:t>
            </a:r>
            <a:endParaRPr lang="en-US" sz="2000" b="1" dirty="0">
              <a:solidFill>
                <a:srgbClr val="000000"/>
              </a:solidFill>
              <a:latin typeface="Verdana" pitchFamily="34" charset="0"/>
              <a:cs typeface="Times New Roman" pitchFamily="18" charset="0"/>
            </a:endParaRPr>
          </a:p>
          <a:p>
            <a:pPr>
              <a:buFontTx/>
              <a:buNone/>
              <a:defRPr/>
            </a:pPr>
            <a:r>
              <a:rPr lang="en-US" sz="2400" b="1" dirty="0">
                <a:solidFill>
                  <a:srgbClr val="FF0000"/>
                </a:solidFill>
                <a:latin typeface="Courier New" pitchFamily="49" charset="0"/>
                <a:cs typeface="Times New Roman" pitchFamily="18" charset="0"/>
              </a:rPr>
              <a:t>DESCRIBE</a:t>
            </a:r>
            <a:r>
              <a:rPr lang="en-GB" sz="2400" b="1" dirty="0">
                <a:solidFill>
                  <a:srgbClr val="FF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FF0000"/>
                </a:solidFill>
                <a:latin typeface="Courier New" pitchFamily="49" charset="0"/>
                <a:cs typeface="Times New Roman" pitchFamily="18" charset="0"/>
              </a:rPr>
              <a:t>;</a:t>
            </a:r>
            <a:endParaRPr lang="en-US" sz="2400" b="1" dirty="0">
              <a:solidFill>
                <a:srgbClr val="FF3300"/>
              </a:solidFill>
              <a:latin typeface="Courier New" pitchFamily="49"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US" sz="2400" b="1" dirty="0">
                <a:solidFill>
                  <a:srgbClr val="008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ADD</a:t>
            </a:r>
            <a:r>
              <a:rPr lang="en-GB" sz="2400" b="1" dirty="0">
                <a:solidFill>
                  <a:srgbClr val="000000"/>
                </a:solidFill>
                <a:latin typeface="Courier New" pitchFamily="49" charset="0"/>
                <a:cs typeface="Times New Roman" pitchFamily="18" charset="0"/>
              </a:rPr>
              <a:t> </a:t>
            </a:r>
            <a:r>
              <a:rPr lang="en-GB" sz="2400" b="1" dirty="0" err="1">
                <a:solidFill>
                  <a:schemeClr val="accent2"/>
                </a:solidFill>
                <a:latin typeface="Courier New" pitchFamily="49" charset="0"/>
                <a:cs typeface="Times New Roman" pitchFamily="18" charset="0"/>
              </a:rPr>
              <a:t>thn</a:t>
            </a:r>
            <a:r>
              <a:rPr lang="en-US" sz="2400" b="1" dirty="0">
                <a:solidFill>
                  <a:schemeClr val="accent2"/>
                </a:solidFill>
                <a:latin typeface="Courier New" pitchFamily="49" charset="0"/>
                <a:cs typeface="Times New Roman" pitchFamily="18" charset="0"/>
              </a:rPr>
              <a:t>_</a:t>
            </a:r>
            <a:r>
              <a:rPr lang="en-US" sz="2400" b="1" dirty="0" err="1">
                <a:solidFill>
                  <a:schemeClr val="accent2"/>
                </a:solidFill>
                <a:latin typeface="Courier New" pitchFamily="49" charset="0"/>
                <a:cs typeface="Times New Roman" pitchFamily="18" charset="0"/>
              </a:rPr>
              <a:t>angkatan</a:t>
            </a:r>
            <a:r>
              <a:rPr lang="en-GB" sz="2400" b="1" dirty="0">
                <a:solidFill>
                  <a:srgbClr val="000000"/>
                </a:solidFill>
                <a:latin typeface="Courier New" pitchFamily="49" charset="0"/>
                <a:cs typeface="Times New Roman" pitchFamily="18" charset="0"/>
              </a:rPr>
              <a:t> </a:t>
            </a:r>
            <a:r>
              <a:rPr lang="en-US" sz="2400" b="1" dirty="0" err="1">
                <a:solidFill>
                  <a:srgbClr val="FF66FF"/>
                </a:solidFill>
                <a:latin typeface="Courier New" pitchFamily="49" charset="0"/>
                <a:cs typeface="Times New Roman" pitchFamily="18" charset="0"/>
              </a:rPr>
              <a:t>varchar</a:t>
            </a:r>
            <a:r>
              <a:rPr lang="en-US" sz="2400" b="1" dirty="0">
                <a:solidFill>
                  <a:srgbClr val="FF66FF"/>
                </a:solidFill>
                <a:latin typeface="Courier New" pitchFamily="49" charset="0"/>
                <a:cs typeface="Times New Roman" pitchFamily="18" charset="0"/>
              </a:rPr>
              <a:t>(30)</a:t>
            </a:r>
            <a:r>
              <a:rPr lang="en-GB" sz="2400" b="1" dirty="0">
                <a:solidFill>
                  <a:srgbClr val="FF3300"/>
                </a:solidFill>
                <a:latin typeface="Courier New" pitchFamily="49" charset="0"/>
                <a:cs typeface="Times New Roman" pitchFamily="18" charset="0"/>
              </a:rPr>
              <a:t>;</a:t>
            </a:r>
            <a:endParaRPr lang="en-US" sz="1800" b="1" dirty="0">
              <a:solidFill>
                <a:srgbClr val="000000"/>
              </a:solidFill>
              <a:latin typeface="Verdana" pitchFamily="34"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US" sz="2400" b="1" dirty="0">
                <a:solidFill>
                  <a:srgbClr val="008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DROP</a:t>
            </a:r>
            <a:r>
              <a:rPr lang="en-GB" sz="2400" b="1" dirty="0">
                <a:solidFill>
                  <a:srgbClr val="000000"/>
                </a:solidFill>
                <a:latin typeface="Courier New" pitchFamily="49" charset="0"/>
                <a:cs typeface="Times New Roman" pitchFamily="18" charset="0"/>
              </a:rPr>
              <a:t> </a:t>
            </a:r>
            <a:r>
              <a:rPr lang="en-GB" sz="2400" b="1" dirty="0" err="1">
                <a:solidFill>
                  <a:schemeClr val="accent2"/>
                </a:solidFill>
                <a:latin typeface="Courier New" pitchFamily="49" charset="0"/>
                <a:cs typeface="Times New Roman" pitchFamily="18" charset="0"/>
              </a:rPr>
              <a:t>thn</a:t>
            </a:r>
            <a:r>
              <a:rPr lang="en-GB" sz="2400" b="1" dirty="0">
                <a:solidFill>
                  <a:schemeClr val="accent2"/>
                </a:solidFill>
                <a:latin typeface="Courier New" pitchFamily="49" charset="0"/>
                <a:cs typeface="Times New Roman" pitchFamily="18" charset="0"/>
              </a:rPr>
              <a:t>_</a:t>
            </a:r>
            <a:r>
              <a:rPr lang="en-US" sz="2400" b="1" dirty="0" err="1">
                <a:solidFill>
                  <a:schemeClr val="accent2"/>
                </a:solidFill>
                <a:latin typeface="Courier New" pitchFamily="49" charset="0"/>
                <a:cs typeface="Times New Roman" pitchFamily="18" charset="0"/>
              </a:rPr>
              <a:t>angkatan</a:t>
            </a:r>
            <a:r>
              <a:rPr lang="en-GB" sz="2400" b="1" dirty="0">
                <a:solidFill>
                  <a:srgbClr val="FF3300"/>
                </a:solidFill>
                <a:latin typeface="Courier New" pitchFamily="49" charset="0"/>
                <a:cs typeface="Times New Roman" pitchFamily="18" charset="0"/>
              </a:rPr>
              <a:t>;</a:t>
            </a:r>
          </a:p>
        </p:txBody>
      </p:sp>
      <p:sp>
        <p:nvSpPr>
          <p:cNvPr id="19460"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F93D295-B925-4136-908E-A9157CDC8B22}" type="slidenum">
              <a:rPr lang="en-US" sz="1200">
                <a:latin typeface="Arial Black" pitchFamily="34" charset="0"/>
              </a:rPr>
              <a:pPr algn="r"/>
              <a:t>14</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a:lnSpc>
                <a:spcPct val="90000"/>
              </a:lnSpc>
            </a:pPr>
            <a:r>
              <a:rPr lang="en-GB" sz="2400" b="1" smtClean="0">
                <a:solidFill>
                  <a:srgbClr val="000000"/>
                </a:solidFill>
                <a:latin typeface="Verdana" pitchFamily="34" charset="0"/>
                <a:cs typeface="Times New Roman" pitchFamily="18" charset="0"/>
              </a:rPr>
              <a:t>membuat index / primary key</a:t>
            </a:r>
            <a:endParaRPr lang="en-GB" sz="2400" smtClean="0">
              <a:solidFill>
                <a:srgbClr val="000000"/>
              </a:solidFill>
              <a:cs typeface="Times New Roman" pitchFamily="18" charset="0"/>
            </a:endParaRPr>
          </a:p>
          <a:p>
            <a:pPr>
              <a:lnSpc>
                <a:spcPct val="90000"/>
              </a:lnSpc>
              <a:buFontTx/>
              <a:buNone/>
            </a:pPr>
            <a:r>
              <a:rPr lang="en-US"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ADD INDEX</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nama_field</a:t>
            </a:r>
            <a:r>
              <a:rPr lang="en-GB" sz="2800" b="1" smtClean="0">
                <a:solidFill>
                  <a:srgbClr val="000000"/>
                </a:solidFill>
                <a:latin typeface="Courier New" pitchFamily="49" charset="0"/>
                <a:cs typeface="Times New Roman" pitchFamily="18" charset="0"/>
              </a:rPr>
              <a:t>)</a:t>
            </a:r>
            <a:r>
              <a:rPr lang="en-US" sz="2800" b="1" smtClean="0">
                <a:solidFill>
                  <a:srgbClr val="FF3300"/>
                </a:solidFill>
                <a:latin typeface="Courier New" pitchFamily="49" charset="0"/>
                <a:cs typeface="Times New Roman" pitchFamily="18" charset="0"/>
              </a:rPr>
              <a:t>;</a:t>
            </a:r>
            <a:r>
              <a:rPr lang="en-GB" sz="2800" b="1" smtClean="0">
                <a:solidFill>
                  <a:srgbClr val="000000"/>
                </a:solidFill>
                <a:latin typeface="Courier New" pitchFamily="49" charset="0"/>
                <a:cs typeface="Times New Roman" pitchFamily="18" charset="0"/>
              </a:rPr>
              <a:t> </a:t>
            </a:r>
            <a:br>
              <a:rPr lang="en-GB" sz="2800" b="1" smtClean="0">
                <a:solidFill>
                  <a:srgbClr val="000000"/>
                </a:solidFill>
                <a:latin typeface="Courier New" pitchFamily="49" charset="0"/>
                <a:cs typeface="Times New Roman" pitchFamily="18" charset="0"/>
              </a:rPr>
            </a:b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ADD PRIMARY</a:t>
            </a:r>
            <a:r>
              <a:rPr lang="en-US" sz="2800" b="1" smtClean="0">
                <a:solidFill>
                  <a:srgbClr val="FF3300"/>
                </a:solidFill>
                <a:latin typeface="Courier New" pitchFamily="49" charset="0"/>
                <a:cs typeface="Times New Roman" pitchFamily="18" charset="0"/>
              </a:rPr>
              <a:t> KEY</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nama_field</a:t>
            </a:r>
            <a:r>
              <a:rPr lang="en-GB" sz="2800" b="1" smtClean="0">
                <a:solidFill>
                  <a:srgbClr val="000000"/>
                </a:solidFill>
                <a:latin typeface="Courier New" pitchFamily="49" charset="0"/>
                <a:cs typeface="Times New Roman" pitchFamily="18" charset="0"/>
              </a:rPr>
              <a:t>)</a:t>
            </a:r>
            <a:r>
              <a:rPr lang="en-US" sz="2800" b="1" smtClean="0">
                <a:solidFill>
                  <a:srgbClr val="FF3300"/>
                </a:solidFill>
                <a:latin typeface="Courier New" pitchFamily="49" charset="0"/>
                <a:cs typeface="Times New Roman" pitchFamily="18" charset="0"/>
              </a:rPr>
              <a:t>;</a:t>
            </a:r>
          </a:p>
          <a:p>
            <a:pPr>
              <a:lnSpc>
                <a:spcPct val="90000"/>
              </a:lnSpc>
            </a:pPr>
            <a:r>
              <a:rPr lang="en-GB" sz="2400" b="1" smtClean="0">
                <a:solidFill>
                  <a:srgbClr val="000000"/>
                </a:solidFill>
                <a:latin typeface="Verdana" pitchFamily="34" charset="0"/>
                <a:cs typeface="Times New Roman" pitchFamily="18" charset="0"/>
              </a:rPr>
              <a:t>menghapus index / primary key</a:t>
            </a:r>
            <a:endParaRPr lang="en-GB" sz="2400" smtClean="0">
              <a:solidFill>
                <a:srgbClr val="000000"/>
              </a:solidFill>
              <a:cs typeface="Times New Roman" pitchFamily="18" charset="0"/>
            </a:endParaRPr>
          </a:p>
          <a:p>
            <a:pPr>
              <a:lnSpc>
                <a:spcPct val="90000"/>
              </a:lnSpc>
              <a:buFontTx/>
              <a:buNone/>
            </a:pPr>
            <a:r>
              <a:rPr lang="en-US"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DROP INDEX</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nama_field</a:t>
            </a:r>
            <a:r>
              <a:rPr lang="en-GB" sz="2800" b="1" smtClean="0">
                <a:solidFill>
                  <a:srgbClr val="000000"/>
                </a:solidFill>
                <a:latin typeface="Courier New" pitchFamily="49" charset="0"/>
                <a:cs typeface="Times New Roman" pitchFamily="18" charset="0"/>
              </a:rPr>
              <a:t>)</a:t>
            </a:r>
            <a:r>
              <a:rPr lang="en-US" sz="2800" b="1" smtClean="0">
                <a:solidFill>
                  <a:srgbClr val="FF3300"/>
                </a:solidFill>
                <a:latin typeface="Courier New" pitchFamily="49" charset="0"/>
                <a:cs typeface="Times New Roman" pitchFamily="18" charset="0"/>
              </a:rPr>
              <a:t>;</a:t>
            </a:r>
            <a:r>
              <a:rPr lang="en-GB" sz="2800" b="1" smtClean="0">
                <a:solidFill>
                  <a:srgbClr val="000000"/>
                </a:solidFill>
                <a:latin typeface="Courier New" pitchFamily="49" charset="0"/>
                <a:cs typeface="Times New Roman" pitchFamily="18" charset="0"/>
              </a:rPr>
              <a:t> </a:t>
            </a:r>
            <a:br>
              <a:rPr lang="en-GB" sz="2800" b="1" smtClean="0">
                <a:solidFill>
                  <a:srgbClr val="000000"/>
                </a:solidFill>
                <a:latin typeface="Courier New" pitchFamily="49" charset="0"/>
                <a:cs typeface="Times New Roman" pitchFamily="18" charset="0"/>
              </a:rPr>
            </a:br>
            <a:r>
              <a:rPr lang="en-GB" sz="2800" b="1" smtClean="0">
                <a:solidFill>
                  <a:srgbClr val="FF3300"/>
                </a:solidFill>
                <a:latin typeface="Courier New" pitchFamily="49" charset="0"/>
                <a:cs typeface="Times New Roman" pitchFamily="18" charset="0"/>
              </a:rPr>
              <a:t>ALTER TABLE</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DROP PRIMARY</a:t>
            </a:r>
            <a:r>
              <a:rPr lang="en-US" sz="2800" b="1" smtClean="0">
                <a:solidFill>
                  <a:srgbClr val="FF3300"/>
                </a:solidFill>
                <a:latin typeface="Courier New" pitchFamily="49" charset="0"/>
                <a:cs typeface="Times New Roman" pitchFamily="18" charset="0"/>
              </a:rPr>
              <a:t> KEY;</a:t>
            </a:r>
            <a:endParaRPr lang="en-GB" sz="2800" b="1" smtClean="0">
              <a:solidFill>
                <a:srgbClr val="FF3300"/>
              </a:solidFill>
              <a:latin typeface="Courier New" pitchFamily="49" charset="0"/>
              <a:cs typeface="Times New Roman" pitchFamily="18" charset="0"/>
            </a:endParaRPr>
          </a:p>
        </p:txBody>
      </p:sp>
      <p:sp>
        <p:nvSpPr>
          <p:cNvPr id="20484"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DF0C1C4-0243-4FDC-AA47-F41C90911D5D}" type="slidenum">
              <a:rPr lang="en-US" sz="1200">
                <a:latin typeface="Arial Black" pitchFamily="34" charset="0"/>
              </a:rPr>
              <a:pPr algn="r"/>
              <a:t>15</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1027"/>
          <p:cNvSpPr>
            <a:spLocks noGrp="1" noChangeArrowheads="1"/>
          </p:cNvSpPr>
          <p:nvPr>
            <p:ph type="body" idx="1"/>
          </p:nvPr>
        </p:nvSpPr>
        <p:spPr/>
        <p:txBody>
          <a:bodyPr/>
          <a:lstStyle/>
          <a:p>
            <a:pPr>
              <a:buFontTx/>
              <a:buNone/>
              <a:defRPr/>
            </a:pPr>
            <a:r>
              <a:rPr lang="en-US" sz="2400" b="1" dirty="0">
                <a:solidFill>
                  <a:srgbClr val="FF0000"/>
                </a:solidFill>
                <a:latin typeface="Courier New" pitchFamily="49" charset="0"/>
                <a:cs typeface="Times New Roman" pitchFamily="18" charset="0"/>
              </a:rPr>
              <a:t>DESCRIBE</a:t>
            </a:r>
            <a:r>
              <a:rPr lang="en-GB" sz="2400" b="1" dirty="0">
                <a:solidFill>
                  <a:srgbClr val="FF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FF0000"/>
                </a:solidFill>
                <a:latin typeface="Courier New" pitchFamily="49" charset="0"/>
                <a:cs typeface="Times New Roman" pitchFamily="18" charset="0"/>
              </a:rPr>
              <a:t>;</a:t>
            </a:r>
            <a:endParaRPr lang="en-US" sz="2400" b="1" dirty="0">
              <a:solidFill>
                <a:srgbClr val="FF3300"/>
              </a:solidFill>
              <a:latin typeface="Courier New" pitchFamily="49"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000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ADD PRIMARY</a:t>
            </a:r>
            <a:r>
              <a:rPr lang="en-US" sz="2400" b="1" dirty="0">
                <a:solidFill>
                  <a:srgbClr val="FF3300"/>
                </a:solidFill>
                <a:latin typeface="Courier New" pitchFamily="49" charset="0"/>
                <a:cs typeface="Times New Roman" pitchFamily="18" charset="0"/>
              </a:rPr>
              <a:t> KEY</a:t>
            </a:r>
            <a:r>
              <a:rPr lang="en-GB" sz="2400" b="1" dirty="0">
                <a:solidFill>
                  <a:srgbClr val="000000"/>
                </a:solidFill>
                <a:latin typeface="Courier New" pitchFamily="49" charset="0"/>
                <a:cs typeface="Times New Roman" pitchFamily="18" charset="0"/>
              </a:rPr>
              <a:t> (</a:t>
            </a:r>
            <a:r>
              <a:rPr lang="en-US" sz="2400" b="1" dirty="0" err="1">
                <a:solidFill>
                  <a:schemeClr val="accent2"/>
                </a:solidFill>
                <a:latin typeface="Courier New" pitchFamily="49" charset="0"/>
                <a:cs typeface="Times New Roman" pitchFamily="18" charset="0"/>
              </a:rPr>
              <a:t>nim</a:t>
            </a:r>
            <a:r>
              <a:rPr lang="en-GB" sz="2400" b="1" dirty="0">
                <a:solidFill>
                  <a:srgbClr val="000000"/>
                </a:solidFill>
                <a:latin typeface="Courier New" pitchFamily="49" charset="0"/>
                <a:cs typeface="Times New Roman" pitchFamily="18" charset="0"/>
              </a:rPr>
              <a:t>)</a:t>
            </a:r>
            <a:r>
              <a:rPr lang="en-US" sz="2400" b="1" dirty="0">
                <a:solidFill>
                  <a:srgbClr val="FF3300"/>
                </a:solidFill>
                <a:latin typeface="Courier New" pitchFamily="49" charset="0"/>
                <a:cs typeface="Times New Roman" pitchFamily="18" charset="0"/>
              </a:rPr>
              <a:t>;</a:t>
            </a:r>
          </a:p>
          <a:p>
            <a:pPr>
              <a:buFontTx/>
              <a:buNone/>
              <a:defRPr/>
            </a:pPr>
            <a:r>
              <a:rPr lang="en-US" sz="2400" b="1" dirty="0">
                <a:solidFill>
                  <a:srgbClr val="FF0000"/>
                </a:solidFill>
                <a:latin typeface="Courier New" pitchFamily="49" charset="0"/>
                <a:cs typeface="Times New Roman" pitchFamily="18" charset="0"/>
              </a:rPr>
              <a:t>DESCRIBE</a:t>
            </a:r>
            <a:r>
              <a:rPr lang="en-GB" sz="2400" b="1" dirty="0">
                <a:solidFill>
                  <a:srgbClr val="FF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FF0000"/>
                </a:solidFill>
                <a:latin typeface="Courier New" pitchFamily="49" charset="0"/>
                <a:cs typeface="Times New Roman" pitchFamily="18" charset="0"/>
              </a:rPr>
              <a:t>;</a:t>
            </a:r>
            <a:endParaRPr lang="en-US" sz="2400" b="1" dirty="0">
              <a:solidFill>
                <a:srgbClr val="FF3300"/>
              </a:solidFill>
              <a:latin typeface="Courier New" pitchFamily="49" charset="0"/>
              <a:cs typeface="Times New Roman" pitchFamily="18" charset="0"/>
            </a:endParaRPr>
          </a:p>
          <a:p>
            <a:pPr>
              <a:buFontTx/>
              <a:buNone/>
              <a:defRPr/>
            </a:pPr>
            <a:r>
              <a:rPr lang="en-GB" sz="2400" b="1" dirty="0">
                <a:solidFill>
                  <a:srgbClr val="FF3300"/>
                </a:solidFill>
                <a:latin typeface="Courier New" pitchFamily="49" charset="0"/>
                <a:cs typeface="Times New Roman" pitchFamily="18" charset="0"/>
              </a:rPr>
              <a:t>ALTER TABLE</a:t>
            </a:r>
            <a:r>
              <a:rPr lang="en-GB" sz="2400" b="1" dirty="0">
                <a:solidFill>
                  <a:srgbClr val="00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US" sz="2400" b="1" dirty="0">
                <a:solidFill>
                  <a:srgbClr val="008000"/>
                </a:solidFill>
                <a:latin typeface="Courier New" pitchFamily="49" charset="0"/>
                <a:cs typeface="Times New Roman" pitchFamily="18" charset="0"/>
              </a:rPr>
              <a:t> </a:t>
            </a:r>
            <a:r>
              <a:rPr lang="en-GB" sz="2400" b="1" dirty="0">
                <a:solidFill>
                  <a:srgbClr val="FF3300"/>
                </a:solidFill>
                <a:latin typeface="Courier New" pitchFamily="49" charset="0"/>
                <a:cs typeface="Times New Roman" pitchFamily="18" charset="0"/>
              </a:rPr>
              <a:t>CHANGE</a:t>
            </a:r>
            <a:r>
              <a:rPr lang="en-GB" sz="2400" b="1" dirty="0">
                <a:solidFill>
                  <a:srgbClr val="000000"/>
                </a:solidFill>
                <a:latin typeface="Courier New" pitchFamily="49" charset="0"/>
                <a:cs typeface="Times New Roman" pitchFamily="18" charset="0"/>
              </a:rPr>
              <a:t> </a:t>
            </a:r>
            <a:r>
              <a:rPr lang="en-US" sz="2400" b="1" dirty="0" err="1">
                <a:solidFill>
                  <a:schemeClr val="accent2"/>
                </a:solidFill>
                <a:latin typeface="Courier New" pitchFamily="49" charset="0"/>
                <a:cs typeface="Times New Roman" pitchFamily="18" charset="0"/>
              </a:rPr>
              <a:t>nim</a:t>
            </a:r>
            <a:r>
              <a:rPr lang="en-GB" sz="2400" b="1" dirty="0">
                <a:solidFill>
                  <a:schemeClr val="accent2"/>
                </a:solidFill>
                <a:latin typeface="Courier New" pitchFamily="49" charset="0"/>
                <a:cs typeface="Times New Roman" pitchFamily="18" charset="0"/>
              </a:rPr>
              <a:t> </a:t>
            </a:r>
            <a:r>
              <a:rPr lang="en-US" sz="2400" b="1" dirty="0" err="1">
                <a:solidFill>
                  <a:schemeClr val="accent2"/>
                </a:solidFill>
                <a:latin typeface="Courier New" pitchFamily="49" charset="0"/>
                <a:cs typeface="Times New Roman" pitchFamily="18" charset="0"/>
              </a:rPr>
              <a:t>nim</a:t>
            </a:r>
            <a:r>
              <a:rPr lang="en-GB" sz="2400" b="1" dirty="0">
                <a:solidFill>
                  <a:srgbClr val="000000"/>
                </a:solidFill>
                <a:latin typeface="Courier New" pitchFamily="49" charset="0"/>
                <a:cs typeface="Times New Roman" pitchFamily="18" charset="0"/>
              </a:rPr>
              <a:t> </a:t>
            </a:r>
            <a:r>
              <a:rPr lang="en-US" sz="2400" b="1" dirty="0" err="1">
                <a:solidFill>
                  <a:srgbClr val="FF66FF"/>
                </a:solidFill>
                <a:latin typeface="Courier New" pitchFamily="49" charset="0"/>
                <a:cs typeface="Times New Roman" pitchFamily="18" charset="0"/>
              </a:rPr>
              <a:t>int</a:t>
            </a:r>
            <a:r>
              <a:rPr lang="en-US" sz="2400" b="1" dirty="0">
                <a:solidFill>
                  <a:srgbClr val="FF66FF"/>
                </a:solidFill>
                <a:latin typeface="Courier New" pitchFamily="49" charset="0"/>
                <a:cs typeface="Times New Roman" pitchFamily="18" charset="0"/>
              </a:rPr>
              <a:t> </a:t>
            </a:r>
            <a:r>
              <a:rPr lang="en-US" sz="2400" b="1" dirty="0">
                <a:solidFill>
                  <a:schemeClr val="bg1">
                    <a:lumMod val="65000"/>
                  </a:schemeClr>
                </a:solidFill>
                <a:latin typeface="Courier New" pitchFamily="49" charset="0"/>
              </a:rPr>
              <a:t>NOT NULL </a:t>
            </a:r>
            <a:r>
              <a:rPr lang="en-US" sz="2400" b="1" dirty="0" err="1">
                <a:solidFill>
                  <a:schemeClr val="bg1">
                    <a:lumMod val="65000"/>
                  </a:schemeClr>
                </a:solidFill>
                <a:latin typeface="Courier New" pitchFamily="49" charset="0"/>
              </a:rPr>
              <a:t>auto_increment</a:t>
            </a:r>
            <a:r>
              <a:rPr lang="en-GB" sz="2400" b="1" dirty="0">
                <a:solidFill>
                  <a:srgbClr val="FF3300"/>
                </a:solidFill>
                <a:latin typeface="Courier New" pitchFamily="49" charset="0"/>
                <a:cs typeface="Times New Roman" pitchFamily="18" charset="0"/>
              </a:rPr>
              <a:t>;</a:t>
            </a:r>
            <a:endParaRPr lang="en-US" sz="2400" b="1" dirty="0">
              <a:solidFill>
                <a:srgbClr val="FF3300"/>
              </a:solidFill>
              <a:latin typeface="Courier New" pitchFamily="49" charset="0"/>
              <a:cs typeface="Times New Roman" pitchFamily="18" charset="0"/>
            </a:endParaRPr>
          </a:p>
          <a:p>
            <a:pPr>
              <a:buFontTx/>
              <a:buNone/>
              <a:defRPr/>
            </a:pPr>
            <a:r>
              <a:rPr lang="en-US" sz="2400" b="1" dirty="0">
                <a:solidFill>
                  <a:srgbClr val="FF0000"/>
                </a:solidFill>
                <a:latin typeface="Courier New" pitchFamily="49" charset="0"/>
                <a:cs typeface="Times New Roman" pitchFamily="18" charset="0"/>
              </a:rPr>
              <a:t>DESCRIBE</a:t>
            </a:r>
            <a:r>
              <a:rPr lang="en-GB" sz="2400" b="1" dirty="0">
                <a:solidFill>
                  <a:srgbClr val="FF0000"/>
                </a:solidFill>
                <a:latin typeface="Courier New" pitchFamily="49" charset="0"/>
                <a:cs typeface="Times New Roman" pitchFamily="18" charset="0"/>
              </a:rPr>
              <a:t> </a:t>
            </a:r>
            <a:r>
              <a:rPr lang="en-US" sz="2400" b="1" dirty="0" err="1">
                <a:solidFill>
                  <a:srgbClr val="008000"/>
                </a:solidFill>
                <a:latin typeface="Courier New" pitchFamily="49" charset="0"/>
                <a:cs typeface="Times New Roman" pitchFamily="18" charset="0"/>
              </a:rPr>
              <a:t>mhs</a:t>
            </a:r>
            <a:r>
              <a:rPr lang="en-GB" sz="2400" b="1" dirty="0">
                <a:solidFill>
                  <a:srgbClr val="FF0000"/>
                </a:solidFill>
                <a:latin typeface="Courier New" pitchFamily="49" charset="0"/>
                <a:cs typeface="Times New Roman" pitchFamily="18" charset="0"/>
              </a:rPr>
              <a:t>;</a:t>
            </a:r>
            <a:endParaRPr lang="en-GB" sz="2400" b="1" dirty="0">
              <a:solidFill>
                <a:srgbClr val="FF3300"/>
              </a:solidFill>
              <a:latin typeface="Courier New" pitchFamily="49" charset="0"/>
              <a:cs typeface="Times New Roman" pitchFamily="18" charset="0"/>
            </a:endParaRPr>
          </a:p>
        </p:txBody>
      </p:sp>
      <p:sp>
        <p:nvSpPr>
          <p:cNvPr id="21508"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9ED9FC0-4E28-4C82-8220-F81DAEB9909E}" type="slidenum">
              <a:rPr lang="en-US" sz="1200">
                <a:latin typeface="Arial Black" pitchFamily="34" charset="0"/>
              </a:rPr>
              <a:pPr algn="r"/>
              <a:t>16</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533400" y="1981200"/>
            <a:ext cx="8077200" cy="4114800"/>
          </a:xfrm>
        </p:spPr>
        <p:txBody>
          <a:bodyPr/>
          <a:lstStyle/>
          <a:p>
            <a:pPr>
              <a:lnSpc>
                <a:spcPct val="90000"/>
              </a:lnSpc>
              <a:buFontTx/>
              <a:buNone/>
            </a:pPr>
            <a:r>
              <a:rPr lang="en-GB" sz="2400" b="1" smtClean="0">
                <a:solidFill>
                  <a:srgbClr val="FF3300"/>
                </a:solidFill>
                <a:latin typeface="Courier New" pitchFamily="49" charset="0"/>
                <a:cs typeface="Times New Roman" pitchFamily="18" charset="0"/>
              </a:rPr>
              <a:t>INSERT INTO</a:t>
            </a:r>
            <a:r>
              <a:rPr lang="en-GB" sz="2400" b="1" smtClean="0">
                <a:solidFill>
                  <a:srgbClr val="000000"/>
                </a:solidFill>
                <a:latin typeface="Courier New" pitchFamily="49" charset="0"/>
                <a:cs typeface="Times New Roman" pitchFamily="18" charset="0"/>
              </a:rPr>
              <a:t> </a:t>
            </a:r>
            <a:r>
              <a:rPr lang="en-GB" sz="2400" b="1" smtClean="0">
                <a:solidFill>
                  <a:srgbClr val="008000"/>
                </a:solidFill>
                <a:latin typeface="Courier New" pitchFamily="49" charset="0"/>
                <a:cs typeface="Times New Roman" pitchFamily="18" charset="0"/>
              </a:rPr>
              <a:t>nama_tabel</a:t>
            </a:r>
            <a:r>
              <a:rPr lang="en-US" sz="2400" b="1" smtClean="0">
                <a:solidFill>
                  <a:srgbClr val="008000"/>
                </a:solidFill>
                <a:latin typeface="Courier New" pitchFamily="49" charset="0"/>
                <a:cs typeface="Times New Roman" pitchFamily="18" charset="0"/>
              </a:rPr>
              <a:t> </a:t>
            </a:r>
            <a:r>
              <a:rPr lang="en-GB" sz="2400" b="1" smtClean="0">
                <a:solidFill>
                  <a:srgbClr val="000000"/>
                </a:solidFill>
                <a:latin typeface="Courier New" pitchFamily="49" charset="0"/>
                <a:cs typeface="Times New Roman" pitchFamily="18" charset="0"/>
              </a:rPr>
              <a:t>(</a:t>
            </a:r>
            <a:r>
              <a:rPr lang="en-GB" sz="2400" b="1" smtClean="0">
                <a:solidFill>
                  <a:schemeClr val="accent2"/>
                </a:solidFill>
                <a:latin typeface="Courier New" pitchFamily="49" charset="0"/>
                <a:cs typeface="Times New Roman" pitchFamily="18" charset="0"/>
              </a:rPr>
              <a:t>nama_nama_field</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VALUES</a:t>
            </a:r>
            <a:r>
              <a:rPr lang="en-GB" sz="2400" b="1" smtClean="0">
                <a:solidFill>
                  <a:srgbClr val="000000"/>
                </a:solidFill>
                <a:latin typeface="Courier New" pitchFamily="49" charset="0"/>
                <a:cs typeface="Times New Roman" pitchFamily="18" charset="0"/>
              </a:rPr>
              <a:t> (</a:t>
            </a:r>
            <a:r>
              <a:rPr lang="en-GB" sz="2400" b="1" smtClean="0">
                <a:solidFill>
                  <a:schemeClr val="accent2"/>
                </a:solidFill>
                <a:latin typeface="Courier New" pitchFamily="49" charset="0"/>
                <a:cs typeface="Times New Roman" pitchFamily="18" charset="0"/>
              </a:rPr>
              <a:t>nilai_yang_sesuai_field</a:t>
            </a:r>
            <a:r>
              <a:rPr lang="en-GB" sz="2400" b="1" smtClean="0">
                <a:solidFill>
                  <a:srgbClr val="000000"/>
                </a:solidFill>
                <a:latin typeface="Courier New" pitchFamily="49" charset="0"/>
                <a:cs typeface="Times New Roman" pitchFamily="18" charset="0"/>
              </a:rPr>
              <a:t>)</a:t>
            </a:r>
            <a:r>
              <a:rPr lang="en-GB" sz="2400" b="1" smtClean="0">
                <a:solidFill>
                  <a:srgbClr val="FF3300"/>
                </a:solidFill>
                <a:latin typeface="Courier New" pitchFamily="49" charset="0"/>
                <a:cs typeface="Times New Roman" pitchFamily="18" charset="0"/>
              </a:rPr>
              <a:t>;</a:t>
            </a:r>
          </a:p>
          <a:p>
            <a:pPr>
              <a:lnSpc>
                <a:spcPct val="90000"/>
              </a:lnSpc>
              <a:buFontTx/>
              <a:buNone/>
            </a:pPr>
            <a:endParaRPr lang="en-US" sz="2000" b="1" smtClean="0">
              <a:solidFill>
                <a:srgbClr val="000000"/>
              </a:solidFill>
              <a:latin typeface="Verdana" pitchFamily="34" charset="0"/>
              <a:cs typeface="Times New Roman" pitchFamily="18" charset="0"/>
            </a:endParaRPr>
          </a:p>
          <a:p>
            <a:pPr>
              <a:lnSpc>
                <a:spcPct val="90000"/>
              </a:lnSpc>
              <a:buFontTx/>
              <a:buNone/>
            </a:pPr>
            <a:r>
              <a:rPr lang="en-US" sz="2000" b="1" smtClean="0">
                <a:solidFill>
                  <a:srgbClr val="000000"/>
                </a:solidFill>
                <a:latin typeface="Verdana" pitchFamily="34" charset="0"/>
                <a:cs typeface="Times New Roman" pitchFamily="18" charset="0"/>
              </a:rPr>
              <a:t>Latihan:</a:t>
            </a:r>
          </a:p>
          <a:p>
            <a:pPr>
              <a:lnSpc>
                <a:spcPct val="90000"/>
              </a:lnSpc>
              <a:buFontTx/>
              <a:buNone/>
            </a:pPr>
            <a:r>
              <a:rPr lang="en-GB" sz="2400" b="1" smtClean="0">
                <a:solidFill>
                  <a:srgbClr val="FF3300"/>
                </a:solidFill>
                <a:latin typeface="Courier New" pitchFamily="49" charset="0"/>
                <a:cs typeface="Times New Roman" pitchFamily="18" charset="0"/>
              </a:rPr>
              <a:t>INSERT INTO</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 </a:t>
            </a:r>
            <a:r>
              <a:rPr lang="en-GB" sz="2400" b="1" smtClean="0">
                <a:solidFill>
                  <a:srgbClr val="000000"/>
                </a:solidFill>
                <a:latin typeface="Courier New" pitchFamily="49" charset="0"/>
                <a:cs typeface="Times New Roman" pitchFamily="18" charset="0"/>
              </a:rPr>
              <a:t>(</a:t>
            </a:r>
            <a:r>
              <a:rPr lang="en-US" sz="2400" b="1" smtClean="0">
                <a:solidFill>
                  <a:schemeClr val="accent2"/>
                </a:solidFill>
                <a:latin typeface="Courier New" pitchFamily="49" charset="0"/>
                <a:cs typeface="Times New Roman" pitchFamily="18" charset="0"/>
              </a:rPr>
              <a:t>nim, nama_mhs</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VALUES</a:t>
            </a: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"01/100001/MTI/00001","Ami"</a:t>
            </a:r>
            <a:r>
              <a:rPr lang="en-GB" sz="2400" b="1" smtClean="0">
                <a:solidFill>
                  <a:srgbClr val="000000"/>
                </a:solidFill>
                <a:latin typeface="Courier New" pitchFamily="49" charset="0"/>
                <a:cs typeface="Times New Roman" pitchFamily="18" charset="0"/>
              </a:rPr>
              <a:t>)</a:t>
            </a:r>
            <a:r>
              <a:rPr lang="en-GB" sz="2400" b="1" smtClean="0">
                <a:solidFill>
                  <a:srgbClr val="FF3300"/>
                </a:solidFill>
                <a:latin typeface="Courier New" pitchFamily="49" charset="0"/>
                <a:cs typeface="Times New Roman" pitchFamily="18" charset="0"/>
              </a:rPr>
              <a:t>;</a:t>
            </a:r>
            <a:endParaRPr lang="en-US" sz="2400" b="1" smtClean="0">
              <a:solidFill>
                <a:srgbClr val="FF3300"/>
              </a:solidFill>
              <a:latin typeface="Courier New" pitchFamily="49" charset="0"/>
              <a:cs typeface="Times New Roman" pitchFamily="18" charset="0"/>
            </a:endParaRPr>
          </a:p>
          <a:p>
            <a:pPr>
              <a:lnSpc>
                <a:spcPct val="90000"/>
              </a:lnSpc>
              <a:buFontTx/>
              <a:buNone/>
            </a:pPr>
            <a:r>
              <a:rPr lang="en-US" sz="2400" b="1" smtClean="0">
                <a:solidFill>
                  <a:srgbClr val="FF3300"/>
                </a:solidFill>
                <a:latin typeface="Courier New" pitchFamily="49" charset="0"/>
                <a:cs typeface="Times New Roman" pitchFamily="18" charset="0"/>
              </a:rPr>
              <a:t>SELECT </a:t>
            </a:r>
            <a:r>
              <a:rPr lang="en-US" sz="2400" b="1" smtClean="0">
                <a:solidFill>
                  <a:schemeClr val="accent2"/>
                </a:solidFill>
                <a:latin typeface="Courier New" pitchFamily="49" charset="0"/>
                <a:cs typeface="Times New Roman" pitchFamily="18" charset="0"/>
              </a:rPr>
              <a:t>* </a:t>
            </a:r>
            <a:r>
              <a:rPr lang="en-US" sz="2400" b="1" smtClean="0">
                <a:solidFill>
                  <a:srgbClr val="FF3300"/>
                </a:solidFill>
                <a:latin typeface="Courier New" pitchFamily="49" charset="0"/>
                <a:cs typeface="Times New Roman" pitchFamily="18" charset="0"/>
              </a:rPr>
              <a:t>FROM </a:t>
            </a:r>
            <a:r>
              <a:rPr lang="en-US" sz="2400" b="1" smtClean="0">
                <a:solidFill>
                  <a:srgbClr val="008000"/>
                </a:solidFill>
                <a:latin typeface="Courier New" pitchFamily="49" charset="0"/>
                <a:cs typeface="Times New Roman" pitchFamily="18" charset="0"/>
              </a:rPr>
              <a:t>mhs</a:t>
            </a:r>
            <a:r>
              <a:rPr lang="en-US" sz="2400" b="1" smtClean="0">
                <a:solidFill>
                  <a:srgbClr val="FF3300"/>
                </a:solidFill>
                <a:latin typeface="Courier New" pitchFamily="49" charset="0"/>
                <a:cs typeface="Times New Roman" pitchFamily="18" charset="0"/>
              </a:rPr>
              <a:t>;</a:t>
            </a:r>
          </a:p>
          <a:p>
            <a:pPr>
              <a:lnSpc>
                <a:spcPct val="90000"/>
              </a:lnSpc>
              <a:buFontTx/>
              <a:buNone/>
            </a:pPr>
            <a:r>
              <a:rPr lang="en-GB" sz="2400" b="1" smtClean="0">
                <a:solidFill>
                  <a:srgbClr val="FF3300"/>
                </a:solidFill>
                <a:latin typeface="Courier New" pitchFamily="49" charset="0"/>
                <a:cs typeface="Times New Roman" pitchFamily="18" charset="0"/>
              </a:rPr>
              <a:t>INSERT INTO</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 </a:t>
            </a:r>
            <a:r>
              <a:rPr lang="en-GB" sz="2400" b="1" smtClean="0">
                <a:solidFill>
                  <a:srgbClr val="FF3300"/>
                </a:solidFill>
                <a:latin typeface="Courier New" pitchFamily="49" charset="0"/>
                <a:cs typeface="Times New Roman" pitchFamily="18" charset="0"/>
              </a:rPr>
              <a:t>VALUES</a:t>
            </a:r>
          </a:p>
          <a:p>
            <a:pPr>
              <a:lnSpc>
                <a:spcPct val="90000"/>
              </a:lnSpc>
              <a:buFontTx/>
              <a:buNone/>
            </a:pP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"01/100002/MTI/00002","Haris"</a:t>
            </a:r>
            <a:r>
              <a:rPr lang="en-GB" sz="2400" b="1" smtClean="0">
                <a:solidFill>
                  <a:srgbClr val="000000"/>
                </a:solidFill>
                <a:latin typeface="Courier New" pitchFamily="49" charset="0"/>
                <a:cs typeface="Times New Roman" pitchFamily="18" charset="0"/>
              </a:rPr>
              <a:t>)</a:t>
            </a:r>
            <a:r>
              <a:rPr lang="en-GB" sz="2400" b="1" smtClean="0">
                <a:solidFill>
                  <a:srgbClr val="FF3300"/>
                </a:solidFill>
                <a:latin typeface="Courier New" pitchFamily="49" charset="0"/>
                <a:cs typeface="Times New Roman" pitchFamily="18" charset="0"/>
              </a:rPr>
              <a:t>;</a:t>
            </a:r>
          </a:p>
          <a:p>
            <a:pPr>
              <a:lnSpc>
                <a:spcPct val="90000"/>
              </a:lnSpc>
              <a:buFontTx/>
              <a:buNone/>
            </a:pPr>
            <a:r>
              <a:rPr lang="en-GB" sz="2400" b="1" smtClean="0">
                <a:solidFill>
                  <a:srgbClr val="FF3300"/>
                </a:solidFill>
                <a:latin typeface="Courier New" pitchFamily="49" charset="0"/>
                <a:cs typeface="Times New Roman" pitchFamily="18" charset="0"/>
              </a:rPr>
              <a:t>INSERT INTO</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 </a:t>
            </a:r>
            <a:r>
              <a:rPr lang="en-GB" sz="2400" b="1" smtClean="0">
                <a:solidFill>
                  <a:srgbClr val="000000"/>
                </a:solidFill>
                <a:latin typeface="Courier New" pitchFamily="49" charset="0"/>
                <a:cs typeface="Times New Roman" pitchFamily="18" charset="0"/>
              </a:rPr>
              <a:t>(</a:t>
            </a:r>
            <a:r>
              <a:rPr lang="en-US" sz="2400" b="1" smtClean="0">
                <a:solidFill>
                  <a:schemeClr val="accent2"/>
                </a:solidFill>
                <a:latin typeface="Courier New" pitchFamily="49" charset="0"/>
                <a:cs typeface="Times New Roman" pitchFamily="18" charset="0"/>
              </a:rPr>
              <a:t>nama_mhs, nim</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VALUES</a:t>
            </a: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"Ami","01/100003/MTI/00003"</a:t>
            </a:r>
            <a:r>
              <a:rPr lang="en-GB" sz="2400" b="1" smtClean="0">
                <a:solidFill>
                  <a:srgbClr val="000000"/>
                </a:solidFill>
                <a:latin typeface="Courier New" pitchFamily="49" charset="0"/>
                <a:cs typeface="Times New Roman" pitchFamily="18" charset="0"/>
              </a:rPr>
              <a:t>)</a:t>
            </a:r>
            <a:r>
              <a:rPr lang="en-GB" sz="2400" b="1" smtClean="0">
                <a:solidFill>
                  <a:srgbClr val="FF3300"/>
                </a:solidFill>
                <a:latin typeface="Courier New" pitchFamily="49" charset="0"/>
                <a:cs typeface="Times New Roman" pitchFamily="18" charset="0"/>
              </a:rPr>
              <a:t>;</a:t>
            </a:r>
            <a:endParaRPr lang="en-US" sz="2400" b="1" smtClean="0">
              <a:solidFill>
                <a:srgbClr val="FF3300"/>
              </a:solidFill>
              <a:latin typeface="Courier New" pitchFamily="49" charset="0"/>
              <a:cs typeface="Times New Roman" pitchFamily="18" charset="0"/>
            </a:endParaRPr>
          </a:p>
        </p:txBody>
      </p:sp>
      <p:sp>
        <p:nvSpPr>
          <p:cNvPr id="22532"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3F93B28-8049-4465-A1CD-FA678BE5A2B7}" type="slidenum">
              <a:rPr lang="en-US" sz="1200">
                <a:latin typeface="Arial Black" pitchFamily="34" charset="0"/>
              </a:rPr>
              <a:pPr algn="r"/>
              <a:t>17</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533400" y="1981200"/>
            <a:ext cx="8077200" cy="4114800"/>
          </a:xfrm>
        </p:spPr>
        <p:txBody>
          <a:bodyPr/>
          <a:lstStyle/>
          <a:p>
            <a:pPr>
              <a:buFontTx/>
              <a:buNone/>
            </a:pPr>
            <a:r>
              <a:rPr lang="en-GB" sz="2400" b="1" smtClean="0">
                <a:solidFill>
                  <a:srgbClr val="FF3300"/>
                </a:solidFill>
                <a:latin typeface="Courier New" pitchFamily="49" charset="0"/>
                <a:cs typeface="Times New Roman" pitchFamily="18" charset="0"/>
              </a:rPr>
              <a:t>UPDATE</a:t>
            </a:r>
            <a:r>
              <a:rPr lang="en-GB" sz="2400" b="1" smtClean="0">
                <a:solidFill>
                  <a:srgbClr val="000000"/>
                </a:solidFill>
                <a:latin typeface="Courier New" pitchFamily="49" charset="0"/>
                <a:cs typeface="Times New Roman" pitchFamily="18" charset="0"/>
              </a:rPr>
              <a:t> </a:t>
            </a:r>
            <a:r>
              <a:rPr lang="en-GB" sz="2400" b="1" smtClean="0">
                <a:solidFill>
                  <a:srgbClr val="008000"/>
                </a:solidFill>
                <a:latin typeface="Courier New" pitchFamily="49" charset="0"/>
                <a:cs typeface="Times New Roman" pitchFamily="18" charset="0"/>
              </a:rPr>
              <a:t>nama_tabel</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SET</a:t>
            </a:r>
            <a:r>
              <a:rPr lang="en-GB" sz="2400" b="1" smtClean="0">
                <a:solidFill>
                  <a:srgbClr val="000000"/>
                </a:solidFill>
                <a:latin typeface="Courier New" pitchFamily="49" charset="0"/>
                <a:cs typeface="Times New Roman" pitchFamily="18" charset="0"/>
              </a:rPr>
              <a:t> </a:t>
            </a:r>
            <a:r>
              <a:rPr lang="en-GB" sz="2400" b="1" smtClean="0">
                <a:solidFill>
                  <a:schemeClr val="accent2"/>
                </a:solidFill>
                <a:latin typeface="Courier New" pitchFamily="49" charset="0"/>
                <a:cs typeface="Times New Roman" pitchFamily="18" charset="0"/>
              </a:rPr>
              <a:t>nama_field ='data'</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WHERE</a:t>
            </a:r>
            <a:r>
              <a:rPr lang="en-GB" sz="2400" b="1" smtClean="0">
                <a:solidFill>
                  <a:srgbClr val="000000"/>
                </a:solidFill>
                <a:latin typeface="Courier New" pitchFamily="49" charset="0"/>
                <a:cs typeface="Times New Roman" pitchFamily="18" charset="0"/>
              </a:rPr>
              <a:t> </a:t>
            </a:r>
            <a:r>
              <a:rPr lang="en-GB" sz="2400" b="1" smtClean="0">
                <a:solidFill>
                  <a:schemeClr val="accent2"/>
                </a:solidFill>
                <a:latin typeface="Courier New" pitchFamily="49" charset="0"/>
                <a:cs typeface="Times New Roman" pitchFamily="18" charset="0"/>
              </a:rPr>
              <a:t>kondisi</a:t>
            </a:r>
            <a:r>
              <a:rPr lang="en-GB" sz="2400" b="1" smtClean="0">
                <a:solidFill>
                  <a:srgbClr val="FF3300"/>
                </a:solidFill>
                <a:latin typeface="Courier New" pitchFamily="49" charset="0"/>
                <a:cs typeface="Times New Roman" pitchFamily="18" charset="0"/>
              </a:rPr>
              <a:t>;</a:t>
            </a:r>
          </a:p>
          <a:p>
            <a:pPr>
              <a:buFontTx/>
              <a:buNone/>
            </a:pPr>
            <a:endParaRPr lang="en-US" sz="2000" b="1" smtClean="0">
              <a:solidFill>
                <a:srgbClr val="000000"/>
              </a:solidFill>
              <a:latin typeface="Verdana" pitchFamily="34" charset="0"/>
              <a:cs typeface="Times New Roman" pitchFamily="18" charset="0"/>
            </a:endParaRPr>
          </a:p>
          <a:p>
            <a:pPr>
              <a:buFontTx/>
              <a:buNone/>
            </a:pPr>
            <a:r>
              <a:rPr lang="en-US" sz="2000" b="1" smtClean="0">
                <a:solidFill>
                  <a:srgbClr val="000000"/>
                </a:solidFill>
                <a:latin typeface="Verdana" pitchFamily="34" charset="0"/>
                <a:cs typeface="Times New Roman" pitchFamily="18" charset="0"/>
              </a:rPr>
              <a:t>Latihan:</a:t>
            </a:r>
            <a:endParaRPr lang="en-US" sz="2400" b="1" smtClean="0">
              <a:solidFill>
                <a:srgbClr val="000000"/>
              </a:solidFill>
              <a:latin typeface="Verdana" pitchFamily="34" charset="0"/>
              <a:cs typeface="Times New Roman" pitchFamily="18" charset="0"/>
            </a:endParaRPr>
          </a:p>
          <a:p>
            <a:pPr>
              <a:buFontTx/>
              <a:buNone/>
            </a:pPr>
            <a:r>
              <a:rPr lang="en-GB" sz="2400" b="1" smtClean="0">
                <a:solidFill>
                  <a:srgbClr val="FF3300"/>
                </a:solidFill>
                <a:latin typeface="Courier New" pitchFamily="49" charset="0"/>
                <a:cs typeface="Times New Roman" pitchFamily="18" charset="0"/>
              </a:rPr>
              <a:t>UPDATE</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SET</a:t>
            </a: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nama_mhs="Aris"</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WHERE</a:t>
            </a: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nim ="01/100002/MTI/00002"</a:t>
            </a:r>
            <a:r>
              <a:rPr lang="en-GB" sz="2400" b="1" smtClean="0">
                <a:solidFill>
                  <a:srgbClr val="FF3300"/>
                </a:solidFill>
                <a:latin typeface="Courier New" pitchFamily="49" charset="0"/>
                <a:cs typeface="Times New Roman" pitchFamily="18" charset="0"/>
              </a:rPr>
              <a:t>;</a:t>
            </a:r>
            <a:endParaRPr lang="en-US" sz="2400" b="1" smtClean="0">
              <a:solidFill>
                <a:srgbClr val="FF3300"/>
              </a:solidFill>
              <a:latin typeface="Courier New" pitchFamily="49" charset="0"/>
              <a:cs typeface="Times New Roman" pitchFamily="18" charset="0"/>
            </a:endParaRPr>
          </a:p>
          <a:p>
            <a:pPr>
              <a:buFontTx/>
              <a:buNone/>
            </a:pPr>
            <a:r>
              <a:rPr lang="en-US" sz="2400" b="1" smtClean="0">
                <a:solidFill>
                  <a:srgbClr val="FF3300"/>
                </a:solidFill>
                <a:latin typeface="Courier New" pitchFamily="49" charset="0"/>
                <a:cs typeface="Times New Roman" pitchFamily="18" charset="0"/>
              </a:rPr>
              <a:t>SELECT </a:t>
            </a:r>
            <a:r>
              <a:rPr lang="en-US" sz="2400" b="1" smtClean="0">
                <a:solidFill>
                  <a:schemeClr val="accent2"/>
                </a:solidFill>
                <a:latin typeface="Courier New" pitchFamily="49" charset="0"/>
                <a:cs typeface="Times New Roman" pitchFamily="18" charset="0"/>
              </a:rPr>
              <a:t>* </a:t>
            </a:r>
            <a:r>
              <a:rPr lang="en-US" sz="2400" b="1" smtClean="0">
                <a:solidFill>
                  <a:srgbClr val="FF3300"/>
                </a:solidFill>
                <a:latin typeface="Courier New" pitchFamily="49" charset="0"/>
                <a:cs typeface="Times New Roman" pitchFamily="18" charset="0"/>
              </a:rPr>
              <a:t>FROM </a:t>
            </a:r>
            <a:r>
              <a:rPr lang="en-US" sz="2400" b="1" smtClean="0">
                <a:solidFill>
                  <a:srgbClr val="008000"/>
                </a:solidFill>
                <a:latin typeface="Courier New" pitchFamily="49" charset="0"/>
                <a:cs typeface="Times New Roman" pitchFamily="18" charset="0"/>
              </a:rPr>
              <a:t>mhs</a:t>
            </a:r>
            <a:r>
              <a:rPr lang="en-US" sz="2400" b="1" smtClean="0">
                <a:solidFill>
                  <a:srgbClr val="FF3300"/>
                </a:solidFill>
                <a:latin typeface="Courier New" pitchFamily="49" charset="0"/>
                <a:cs typeface="Times New Roman" pitchFamily="18" charset="0"/>
              </a:rPr>
              <a:t>;</a:t>
            </a:r>
          </a:p>
          <a:p>
            <a:pPr>
              <a:buFontTx/>
              <a:buNone/>
            </a:pPr>
            <a:endParaRPr lang="en-GB" sz="2400" b="1" smtClean="0">
              <a:solidFill>
                <a:srgbClr val="FF3300"/>
              </a:solidFill>
              <a:latin typeface="Courier New" pitchFamily="49" charset="0"/>
              <a:cs typeface="Times New Roman" pitchFamily="18" charset="0"/>
            </a:endParaRPr>
          </a:p>
        </p:txBody>
      </p:sp>
      <p:sp>
        <p:nvSpPr>
          <p:cNvPr id="23556"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7EF88DD-686B-441D-979F-52883E397298}" type="slidenum">
              <a:rPr lang="en-US" sz="1200">
                <a:latin typeface="Arial Black" pitchFamily="34" charset="0"/>
              </a:rPr>
              <a:pPr algn="r"/>
              <a:t>18</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027"/>
          <p:cNvSpPr>
            <a:spLocks noGrp="1" noChangeArrowheads="1"/>
          </p:cNvSpPr>
          <p:nvPr>
            <p:ph type="body" idx="1"/>
          </p:nvPr>
        </p:nvSpPr>
        <p:spPr>
          <a:xfrm>
            <a:off x="533400" y="1981200"/>
            <a:ext cx="8077200" cy="4114800"/>
          </a:xfrm>
        </p:spPr>
        <p:txBody>
          <a:bodyPr>
            <a:normAutofit lnSpcReduction="10000"/>
          </a:bodyPr>
          <a:lstStyle/>
          <a:p>
            <a:pPr>
              <a:buFontTx/>
              <a:buNone/>
            </a:pPr>
            <a:r>
              <a:rPr lang="en-GB" sz="2800" b="1" smtClean="0">
                <a:solidFill>
                  <a:srgbClr val="FF3300"/>
                </a:solidFill>
                <a:latin typeface="Courier New" pitchFamily="49" charset="0"/>
                <a:cs typeface="Times New Roman" pitchFamily="18" charset="0"/>
              </a:rPr>
              <a:t>DELETE FROM</a:t>
            </a:r>
            <a:r>
              <a:rPr lang="en-GB" sz="2800" b="1" smtClean="0">
                <a:solidFill>
                  <a:srgbClr val="000000"/>
                </a:solidFill>
                <a:latin typeface="Courier New" pitchFamily="49" charset="0"/>
                <a:cs typeface="Times New Roman" pitchFamily="18" charset="0"/>
              </a:rPr>
              <a:t> </a:t>
            </a:r>
            <a:r>
              <a:rPr lang="en-GB" sz="2800" b="1" smtClean="0">
                <a:solidFill>
                  <a:srgbClr val="008000"/>
                </a:solidFill>
                <a:latin typeface="Courier New" pitchFamily="49" charset="0"/>
                <a:cs typeface="Times New Roman" pitchFamily="18" charset="0"/>
              </a:rPr>
              <a:t>nama_tabel</a:t>
            </a:r>
            <a:r>
              <a:rPr lang="en-GB" sz="2800" b="1" smtClean="0">
                <a:solidFill>
                  <a:srgbClr val="000000"/>
                </a:solidFill>
                <a:latin typeface="Courier New" pitchFamily="49" charset="0"/>
                <a:cs typeface="Times New Roman" pitchFamily="18" charset="0"/>
              </a:rPr>
              <a:t> </a:t>
            </a:r>
            <a:r>
              <a:rPr lang="en-GB" sz="2800" b="1" smtClean="0">
                <a:solidFill>
                  <a:srgbClr val="FF3300"/>
                </a:solidFill>
                <a:latin typeface="Courier New" pitchFamily="49" charset="0"/>
                <a:cs typeface="Times New Roman" pitchFamily="18" charset="0"/>
              </a:rPr>
              <a:t>WHERE</a:t>
            </a:r>
            <a:r>
              <a:rPr lang="en-GB" sz="2800" b="1" smtClean="0">
                <a:solidFill>
                  <a:srgbClr val="000000"/>
                </a:solidFill>
                <a:latin typeface="Courier New" pitchFamily="49" charset="0"/>
                <a:cs typeface="Times New Roman" pitchFamily="18" charset="0"/>
              </a:rPr>
              <a:t> </a:t>
            </a:r>
            <a:r>
              <a:rPr lang="en-GB" sz="2800" b="1" smtClean="0">
                <a:solidFill>
                  <a:schemeClr val="accent2"/>
                </a:solidFill>
                <a:latin typeface="Courier New" pitchFamily="49" charset="0"/>
                <a:cs typeface="Times New Roman" pitchFamily="18" charset="0"/>
              </a:rPr>
              <a:t>kondisi</a:t>
            </a:r>
            <a:r>
              <a:rPr lang="en-GB" sz="2800" b="1" smtClean="0">
                <a:solidFill>
                  <a:srgbClr val="FF3300"/>
                </a:solidFill>
                <a:latin typeface="Courier New" pitchFamily="49" charset="0"/>
                <a:cs typeface="Times New Roman" pitchFamily="18" charset="0"/>
              </a:rPr>
              <a:t>;</a:t>
            </a:r>
            <a:endParaRPr lang="en-US" sz="2800" b="1" smtClean="0">
              <a:solidFill>
                <a:srgbClr val="FF3300"/>
              </a:solidFill>
              <a:latin typeface="Courier New" pitchFamily="49" charset="0"/>
              <a:cs typeface="Times New Roman" pitchFamily="18" charset="0"/>
            </a:endParaRPr>
          </a:p>
          <a:p>
            <a:pPr>
              <a:buFontTx/>
              <a:buNone/>
            </a:pPr>
            <a:endParaRPr lang="en-US" sz="2800" b="1" smtClean="0">
              <a:solidFill>
                <a:srgbClr val="FF3300"/>
              </a:solidFill>
              <a:latin typeface="Courier New" pitchFamily="49" charset="0"/>
              <a:cs typeface="Times New Roman" pitchFamily="18" charset="0"/>
            </a:endParaRPr>
          </a:p>
          <a:p>
            <a:pPr>
              <a:buFontTx/>
              <a:buNone/>
            </a:pPr>
            <a:r>
              <a:rPr lang="en-US" sz="2000" b="1" smtClean="0">
                <a:solidFill>
                  <a:srgbClr val="000000"/>
                </a:solidFill>
                <a:latin typeface="Verdana" pitchFamily="34" charset="0"/>
                <a:cs typeface="Times New Roman" pitchFamily="18" charset="0"/>
              </a:rPr>
              <a:t>Latihan:</a:t>
            </a:r>
            <a:endParaRPr lang="en-US" sz="2400" b="1" smtClean="0">
              <a:solidFill>
                <a:srgbClr val="000000"/>
              </a:solidFill>
              <a:latin typeface="Verdana" pitchFamily="34" charset="0"/>
              <a:cs typeface="Times New Roman" pitchFamily="18" charset="0"/>
            </a:endParaRPr>
          </a:p>
          <a:p>
            <a:pPr>
              <a:buFontTx/>
              <a:buNone/>
            </a:pPr>
            <a:r>
              <a:rPr lang="en-GB" sz="2400" b="1" smtClean="0">
                <a:solidFill>
                  <a:srgbClr val="FF3300"/>
                </a:solidFill>
                <a:latin typeface="Courier New" pitchFamily="49" charset="0"/>
                <a:cs typeface="Times New Roman" pitchFamily="18" charset="0"/>
              </a:rPr>
              <a:t>DELETE FROM</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a:t>
            </a:r>
            <a:r>
              <a:rPr lang="en-GB" sz="2400" b="1" smtClean="0">
                <a:solidFill>
                  <a:srgbClr val="000000"/>
                </a:solidFill>
                <a:latin typeface="Courier New" pitchFamily="49" charset="0"/>
                <a:cs typeface="Times New Roman" pitchFamily="18" charset="0"/>
              </a:rPr>
              <a:t> </a:t>
            </a:r>
            <a:r>
              <a:rPr lang="en-GB" sz="2400" b="1" smtClean="0">
                <a:solidFill>
                  <a:srgbClr val="FF3300"/>
                </a:solidFill>
                <a:latin typeface="Courier New" pitchFamily="49" charset="0"/>
                <a:cs typeface="Times New Roman" pitchFamily="18" charset="0"/>
              </a:rPr>
              <a:t>WHERE</a:t>
            </a:r>
            <a:r>
              <a:rPr lang="en-GB" sz="2400" b="1" smtClean="0">
                <a:solidFill>
                  <a:srgbClr val="000000"/>
                </a:solidFill>
                <a:latin typeface="Courier New" pitchFamily="49" charset="0"/>
                <a:cs typeface="Times New Roman" pitchFamily="18" charset="0"/>
              </a:rPr>
              <a:t> </a:t>
            </a:r>
            <a:r>
              <a:rPr lang="en-US" sz="2400" b="1" smtClean="0">
                <a:solidFill>
                  <a:schemeClr val="accent2"/>
                </a:solidFill>
                <a:latin typeface="Courier New" pitchFamily="49" charset="0"/>
                <a:cs typeface="Times New Roman" pitchFamily="18" charset="0"/>
              </a:rPr>
              <a:t>nim = "01/100002/MTI/00002"</a:t>
            </a:r>
            <a:r>
              <a:rPr lang="en-GB" sz="2400" b="1" smtClean="0">
                <a:solidFill>
                  <a:srgbClr val="FF3300"/>
                </a:solidFill>
                <a:latin typeface="Courier New" pitchFamily="49" charset="0"/>
                <a:cs typeface="Times New Roman" pitchFamily="18" charset="0"/>
              </a:rPr>
              <a:t>;</a:t>
            </a:r>
            <a:endParaRPr lang="en-US" sz="2400" b="1" smtClean="0">
              <a:solidFill>
                <a:srgbClr val="FF3300"/>
              </a:solidFill>
              <a:latin typeface="Courier New" pitchFamily="49" charset="0"/>
              <a:cs typeface="Times New Roman" pitchFamily="18" charset="0"/>
            </a:endParaRPr>
          </a:p>
          <a:p>
            <a:pPr>
              <a:buFontTx/>
              <a:buNone/>
            </a:pPr>
            <a:endParaRPr lang="en-US" sz="2400" b="1" smtClean="0">
              <a:solidFill>
                <a:srgbClr val="FF3300"/>
              </a:solidFill>
              <a:latin typeface="Courier New" pitchFamily="49" charset="0"/>
              <a:cs typeface="Times New Roman" pitchFamily="18" charset="0"/>
            </a:endParaRPr>
          </a:p>
          <a:p>
            <a:pPr>
              <a:buFontTx/>
              <a:buNone/>
            </a:pPr>
            <a:r>
              <a:rPr lang="en-US" sz="2400" b="1" smtClean="0">
                <a:solidFill>
                  <a:srgbClr val="FF3300"/>
                </a:solidFill>
                <a:latin typeface="Courier New" pitchFamily="49" charset="0"/>
                <a:cs typeface="Times New Roman" pitchFamily="18" charset="0"/>
              </a:rPr>
              <a:t>SELECT </a:t>
            </a:r>
            <a:r>
              <a:rPr lang="en-US" sz="2400" b="1" smtClean="0">
                <a:solidFill>
                  <a:schemeClr val="accent2"/>
                </a:solidFill>
                <a:latin typeface="Courier New" pitchFamily="49" charset="0"/>
                <a:cs typeface="Times New Roman" pitchFamily="18" charset="0"/>
              </a:rPr>
              <a:t>* </a:t>
            </a:r>
            <a:r>
              <a:rPr lang="en-US" sz="2400" b="1" smtClean="0">
                <a:solidFill>
                  <a:srgbClr val="FF3300"/>
                </a:solidFill>
                <a:latin typeface="Courier New" pitchFamily="49" charset="0"/>
                <a:cs typeface="Times New Roman" pitchFamily="18" charset="0"/>
              </a:rPr>
              <a:t>FROM </a:t>
            </a:r>
            <a:r>
              <a:rPr lang="en-US" sz="2400" b="1" smtClean="0">
                <a:solidFill>
                  <a:srgbClr val="008000"/>
                </a:solidFill>
                <a:latin typeface="Courier New" pitchFamily="49" charset="0"/>
                <a:cs typeface="Times New Roman" pitchFamily="18" charset="0"/>
              </a:rPr>
              <a:t>mhs</a:t>
            </a:r>
            <a:r>
              <a:rPr lang="en-US" sz="2400" b="1" smtClean="0">
                <a:solidFill>
                  <a:srgbClr val="FF3300"/>
                </a:solidFill>
                <a:latin typeface="Courier New" pitchFamily="49" charset="0"/>
                <a:cs typeface="Times New Roman" pitchFamily="18" charset="0"/>
              </a:rPr>
              <a:t>;</a:t>
            </a:r>
          </a:p>
          <a:p>
            <a:pPr>
              <a:buFontTx/>
              <a:buNone/>
            </a:pPr>
            <a:endParaRPr lang="en-US" sz="2400" b="1" smtClean="0">
              <a:solidFill>
                <a:srgbClr val="FF3300"/>
              </a:solidFill>
              <a:latin typeface="Courier New" pitchFamily="49" charset="0"/>
              <a:cs typeface="Times New Roman" pitchFamily="18" charset="0"/>
            </a:endParaRPr>
          </a:p>
          <a:p>
            <a:pPr>
              <a:buFontTx/>
              <a:buNone/>
            </a:pPr>
            <a:r>
              <a:rPr lang="en-GB" sz="2400" b="1" smtClean="0">
                <a:solidFill>
                  <a:srgbClr val="FF3300"/>
                </a:solidFill>
                <a:latin typeface="Courier New" pitchFamily="49" charset="0"/>
                <a:cs typeface="Times New Roman" pitchFamily="18" charset="0"/>
              </a:rPr>
              <a:t>DELETE FROM</a:t>
            </a:r>
            <a:r>
              <a:rPr lang="en-GB" sz="2400" b="1" smtClean="0">
                <a:solidFill>
                  <a:srgbClr val="000000"/>
                </a:solidFill>
                <a:latin typeface="Courier New" pitchFamily="49" charset="0"/>
                <a:cs typeface="Times New Roman" pitchFamily="18" charset="0"/>
              </a:rPr>
              <a:t> </a:t>
            </a:r>
            <a:r>
              <a:rPr lang="en-US" sz="2400" b="1" smtClean="0">
                <a:solidFill>
                  <a:srgbClr val="008000"/>
                </a:solidFill>
                <a:latin typeface="Courier New" pitchFamily="49" charset="0"/>
                <a:cs typeface="Times New Roman" pitchFamily="18" charset="0"/>
              </a:rPr>
              <a:t>mhs</a:t>
            </a:r>
            <a:r>
              <a:rPr lang="en-GB" sz="2400" b="1" smtClean="0">
                <a:solidFill>
                  <a:srgbClr val="FF3300"/>
                </a:solidFill>
                <a:latin typeface="Courier New" pitchFamily="49" charset="0"/>
                <a:cs typeface="Times New Roman" pitchFamily="18" charset="0"/>
              </a:rPr>
              <a:t>;</a:t>
            </a:r>
            <a:endParaRPr lang="en-US" sz="2400" b="1" smtClean="0">
              <a:solidFill>
                <a:srgbClr val="FF3300"/>
              </a:solidFill>
              <a:latin typeface="Courier New" pitchFamily="49" charset="0"/>
              <a:cs typeface="Times New Roman" pitchFamily="18" charset="0"/>
            </a:endParaRPr>
          </a:p>
          <a:p>
            <a:pPr>
              <a:buFontTx/>
              <a:buNone/>
            </a:pPr>
            <a:r>
              <a:rPr lang="en-US" sz="2400" b="1" smtClean="0">
                <a:solidFill>
                  <a:srgbClr val="FF3300"/>
                </a:solidFill>
                <a:latin typeface="Courier New" pitchFamily="49" charset="0"/>
                <a:cs typeface="Times New Roman" pitchFamily="18" charset="0"/>
              </a:rPr>
              <a:t>(</a:t>
            </a:r>
            <a:r>
              <a:rPr lang="en-US" sz="2400" b="1" smtClean="0">
                <a:latin typeface="Courier New" pitchFamily="49" charset="0"/>
                <a:cs typeface="Times New Roman" pitchFamily="18" charset="0"/>
              </a:rPr>
              <a:t>hati-hati menggunakan perintah ini</a:t>
            </a:r>
            <a:r>
              <a:rPr lang="en-US" sz="2400" b="1" smtClean="0">
                <a:solidFill>
                  <a:srgbClr val="FF3300"/>
                </a:solidFill>
                <a:latin typeface="Courier New" pitchFamily="49" charset="0"/>
                <a:cs typeface="Times New Roman" pitchFamily="18" charset="0"/>
              </a:rPr>
              <a:t>)</a:t>
            </a:r>
            <a:endParaRPr lang="en-GB" sz="2400" b="1" smtClean="0">
              <a:solidFill>
                <a:srgbClr val="FF3300"/>
              </a:solidFill>
              <a:latin typeface="Courier New" pitchFamily="49" charset="0"/>
              <a:cs typeface="Times New Roman" pitchFamily="18" charset="0"/>
            </a:endParaRPr>
          </a:p>
        </p:txBody>
      </p:sp>
      <p:sp>
        <p:nvSpPr>
          <p:cNvPr id="24580"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665330E-01F4-42C2-B88E-20673707DEE9}" type="slidenum">
              <a:rPr lang="en-US" sz="1200">
                <a:latin typeface="Arial Black" pitchFamily="34" charset="0"/>
              </a:rPr>
              <a:pPr algn="r"/>
              <a:t>19</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tx1"/>
          </a:solidFill>
        </p:spPr>
        <p:txBody>
          <a:bodyPr/>
          <a:lstStyle/>
          <a:p>
            <a:pPr algn="l"/>
            <a:r>
              <a:rPr lang="en-US" b="1" i="1" dirty="0" err="1" smtClean="0">
                <a:solidFill>
                  <a:srgbClr val="FFC000"/>
                </a:solidFill>
              </a:rPr>
              <a:t>MySQL</a:t>
            </a:r>
            <a:endParaRPr lang="en-US" b="1" i="1" dirty="0">
              <a:solidFill>
                <a:srgbClr val="FFC000"/>
              </a:solidFill>
            </a:endParaRPr>
          </a:p>
        </p:txBody>
      </p:sp>
      <p:sp>
        <p:nvSpPr>
          <p:cNvPr id="3" name="Subtitle 2"/>
          <p:cNvSpPr>
            <a:spLocks noGrp="1"/>
          </p:cNvSpPr>
          <p:nvPr>
            <p:ph type="subTitle" idx="1"/>
          </p:nvPr>
        </p:nvSpPr>
        <p:spPr>
          <a:xfrm>
            <a:off x="0" y="1484784"/>
            <a:ext cx="9144000" cy="5373216"/>
          </a:xfrm>
        </p:spPr>
        <p:txBody>
          <a:bodyPr/>
          <a:lstStyle/>
          <a:p>
            <a:pPr marL="514350" indent="-514350" algn="l">
              <a:buAutoNum type="alphaUcPeriod"/>
            </a:pPr>
            <a:r>
              <a:rPr lang="en-US" dirty="0" err="1" smtClean="0">
                <a:solidFill>
                  <a:schemeClr val="tx1"/>
                </a:solidFill>
              </a:rPr>
              <a:t>Instalasi</a:t>
            </a:r>
            <a:r>
              <a:rPr lang="en-US" dirty="0" smtClean="0">
                <a:solidFill>
                  <a:schemeClr val="tx1"/>
                </a:solidFill>
              </a:rPr>
              <a:t> </a:t>
            </a:r>
            <a:r>
              <a:rPr lang="en-US" i="1" dirty="0" smtClean="0">
                <a:hlinkClick r:id="rId2"/>
              </a:rPr>
              <a:t>mysql-5045-win32</a:t>
            </a:r>
            <a:endParaRPr lang="en-US" i="1" dirty="0" smtClean="0"/>
          </a:p>
          <a:p>
            <a:pPr marL="514350" indent="-514350" algn="l"/>
            <a:endParaRPr lang="en-US" dirty="0" smtClean="0">
              <a:solidFill>
                <a:schemeClr val="tx1"/>
              </a:solidFill>
            </a:endParaRPr>
          </a:p>
          <a:p>
            <a:pPr algn="l"/>
            <a:r>
              <a:rPr lang="en-US" dirty="0" smtClean="0">
                <a:solidFill>
                  <a:schemeClr val="tx1"/>
                </a:solidFill>
              </a:rPr>
              <a:t>Download </a:t>
            </a:r>
            <a:r>
              <a:rPr lang="en-US" i="1" dirty="0" smtClean="0"/>
              <a:t> </a:t>
            </a:r>
            <a:r>
              <a:rPr lang="en-US" dirty="0" smtClean="0">
                <a:solidFill>
                  <a:schemeClr val="tx1"/>
                </a:solidFill>
                <a:hlinkClick r:id="rId3"/>
              </a:rPr>
              <a:t>http://ablgoblog.blogspot.com/p/download.html</a:t>
            </a:r>
            <a:endParaRPr lang="en-US" dirty="0" smtClean="0">
              <a:solidFill>
                <a:srgbClr val="C00000"/>
              </a:solidFill>
              <a:sym typeface="Wingdings" pitchFamily="2" charset="2"/>
            </a:endParaRPr>
          </a:p>
          <a:p>
            <a:pPr algn="l"/>
            <a:endParaRPr lang="en-US" dirty="0">
              <a:solidFill>
                <a:schemeClr val="tx1"/>
              </a:solidFill>
            </a:endParaRPr>
          </a:p>
        </p:txBody>
      </p:sp>
      <p:sp>
        <p:nvSpPr>
          <p:cNvPr id="6" name="TextBox 5"/>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57200" y="1981200"/>
            <a:ext cx="8229600" cy="4114800"/>
          </a:xfrm>
        </p:spPr>
        <p:txBody>
          <a:bodyPr/>
          <a:lstStyle/>
          <a:p>
            <a:pPr>
              <a:buFontTx/>
              <a:buNone/>
              <a:defRPr/>
            </a:pPr>
            <a:r>
              <a:rPr lang="en-GB" sz="2800" b="1">
                <a:solidFill>
                  <a:srgbClr val="FF3300"/>
                </a:solidFill>
                <a:latin typeface="Courier New" pitchFamily="49" charset="0"/>
                <a:cs typeface="Courier New" pitchFamily="49" charset="0"/>
              </a:rPr>
              <a:t>SELECT</a:t>
            </a:r>
            <a:r>
              <a:rPr lang="en-US" sz="2800" b="1">
                <a:solidFill>
                  <a:srgbClr val="000000"/>
                </a:solidFill>
                <a:latin typeface="Courier New" pitchFamily="49" charset="0"/>
                <a:cs typeface="Courier New" pitchFamily="49" charset="0"/>
              </a:rPr>
              <a:t> </a:t>
            </a: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DISTINCT</a:t>
            </a:r>
            <a:r>
              <a:rPr lang="en-GB" sz="2800" b="1">
                <a:solidFill>
                  <a:schemeClr val="bg1">
                    <a:lumMod val="65000"/>
                  </a:schemeClr>
                </a:solidFill>
                <a:latin typeface="Courier New" pitchFamily="49" charset="0"/>
                <a:cs typeface="Courier New" pitchFamily="49" charset="0"/>
              </a:rPr>
              <a:t>]</a:t>
            </a:r>
            <a:r>
              <a:rPr lang="en-US" sz="2800" b="1">
                <a:solidFill>
                  <a:srgbClr val="000000"/>
                </a:solidFill>
                <a:latin typeface="Courier New" pitchFamily="49" charset="0"/>
                <a:cs typeface="Courier New" pitchFamily="49" charset="0"/>
              </a:rPr>
              <a:t> </a:t>
            </a:r>
            <a:r>
              <a:rPr lang="en-US" sz="2800" b="1">
                <a:solidFill>
                  <a:schemeClr val="accent2"/>
                </a:solidFill>
                <a:latin typeface="Courier New" pitchFamily="49" charset="0"/>
                <a:cs typeface="Courier New" pitchFamily="49" charset="0"/>
              </a:rPr>
              <a:t>nama_nama_field</a:t>
            </a:r>
            <a:endParaRPr lang="en-GB" sz="2800">
              <a:solidFill>
                <a:schemeClr val="accent2"/>
              </a:solidFill>
              <a:cs typeface="Times New Roman" pitchFamily="18" charset="0"/>
            </a:endParaRPr>
          </a:p>
          <a:p>
            <a:pPr>
              <a:buFontTx/>
              <a:buNone/>
              <a:defRPr/>
            </a:pPr>
            <a:r>
              <a:rPr lang="en-GB" sz="2800" b="1">
                <a:solidFill>
                  <a:srgbClr val="FF3300"/>
                </a:solidFill>
                <a:latin typeface="Courier New" pitchFamily="49" charset="0"/>
                <a:cs typeface="Courier New" pitchFamily="49" charset="0"/>
              </a:rPr>
              <a:t>FROM</a:t>
            </a:r>
            <a:r>
              <a:rPr lang="en-GB" sz="2800" b="1">
                <a:solidFill>
                  <a:srgbClr val="000000"/>
                </a:solidFill>
                <a:latin typeface="Courier New" pitchFamily="49" charset="0"/>
                <a:cs typeface="Courier New" pitchFamily="49" charset="0"/>
              </a:rPr>
              <a:t> </a:t>
            </a:r>
            <a:r>
              <a:rPr lang="en-US" sz="2800" b="1">
                <a:solidFill>
                  <a:srgbClr val="008000"/>
                </a:solidFill>
                <a:latin typeface="Courier New" pitchFamily="49" charset="0"/>
                <a:cs typeface="Courier New" pitchFamily="49" charset="0"/>
              </a:rPr>
              <a:t>nama_nama_</a:t>
            </a:r>
            <a:r>
              <a:rPr lang="en-GB" sz="2800" b="1">
                <a:solidFill>
                  <a:srgbClr val="008000"/>
                </a:solidFill>
                <a:latin typeface="Courier New" pitchFamily="49" charset="0"/>
                <a:cs typeface="Courier New" pitchFamily="49" charset="0"/>
              </a:rPr>
              <a:t>tab</a:t>
            </a:r>
            <a:r>
              <a:rPr lang="en-US" sz="2800" b="1">
                <a:solidFill>
                  <a:srgbClr val="008000"/>
                </a:solidFill>
                <a:latin typeface="Courier New" pitchFamily="49" charset="0"/>
                <a:cs typeface="Courier New" pitchFamily="49" charset="0"/>
              </a:rPr>
              <a:t>e</a:t>
            </a:r>
            <a:r>
              <a:rPr lang="en-GB" sz="2800" b="1">
                <a:solidFill>
                  <a:srgbClr val="008000"/>
                </a:solidFill>
                <a:latin typeface="Courier New" pitchFamily="49" charset="0"/>
                <a:cs typeface="Courier New" pitchFamily="49" charset="0"/>
              </a:rPr>
              <a:t>l</a:t>
            </a:r>
            <a:endParaRPr lang="en-US" sz="2800">
              <a:solidFill>
                <a:srgbClr val="008000"/>
              </a:solidFill>
              <a:cs typeface="Times New Roman" pitchFamily="18" charset="0"/>
            </a:endParaRPr>
          </a:p>
          <a:p>
            <a:pPr>
              <a:buFontTx/>
              <a:buNone/>
              <a:defRPr/>
            </a:pP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WHERE</a:t>
            </a:r>
            <a:r>
              <a:rPr lang="en-GB" sz="2800" b="1">
                <a:solidFill>
                  <a:schemeClr val="bg1">
                    <a:lumMod val="65000"/>
                  </a:schemeClr>
                </a:solidFill>
                <a:latin typeface="Courier New" pitchFamily="49" charset="0"/>
                <a:cs typeface="Courier New" pitchFamily="49" charset="0"/>
              </a:rPr>
              <a:t> </a:t>
            </a:r>
            <a:r>
              <a:rPr lang="en-US" sz="2800" b="1">
                <a:solidFill>
                  <a:srgbClr val="000000"/>
                </a:solidFill>
                <a:latin typeface="Courier New" pitchFamily="49" charset="0"/>
                <a:cs typeface="Courier New" pitchFamily="49" charset="0"/>
              </a:rPr>
              <a:t>kondisi</a:t>
            </a:r>
            <a:r>
              <a:rPr lang="en-GB" sz="2800" b="1">
                <a:solidFill>
                  <a:schemeClr val="bg1">
                    <a:lumMod val="65000"/>
                  </a:schemeClr>
                </a:solidFill>
                <a:latin typeface="Courier New" pitchFamily="49" charset="0"/>
                <a:cs typeface="Courier New" pitchFamily="49" charset="0"/>
              </a:rPr>
              <a:t>]</a:t>
            </a:r>
            <a:endParaRPr lang="en-US" sz="2800">
              <a:solidFill>
                <a:schemeClr val="bg1">
                  <a:lumMod val="65000"/>
                </a:schemeClr>
              </a:solidFill>
              <a:cs typeface="Times New Roman" pitchFamily="18" charset="0"/>
            </a:endParaRPr>
          </a:p>
          <a:p>
            <a:pPr>
              <a:buFontTx/>
              <a:buNone/>
              <a:defRPr/>
            </a:pP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GROUP BY</a:t>
            </a:r>
            <a:r>
              <a:rPr lang="en-GB" sz="2800" b="1">
                <a:solidFill>
                  <a:srgbClr val="000000"/>
                </a:solidFill>
                <a:latin typeface="Courier New" pitchFamily="49" charset="0"/>
                <a:cs typeface="Courier New" pitchFamily="49" charset="0"/>
              </a:rPr>
              <a:t> </a:t>
            </a:r>
            <a:r>
              <a:rPr lang="en-US" sz="2800" b="1">
                <a:solidFill>
                  <a:schemeClr val="accent2"/>
                </a:solidFill>
                <a:latin typeface="Courier New" pitchFamily="49" charset="0"/>
                <a:cs typeface="Courier New" pitchFamily="49" charset="0"/>
              </a:rPr>
              <a:t>nama_field</a:t>
            </a:r>
            <a:r>
              <a:rPr lang="en-GB" sz="2800" b="1">
                <a:solidFill>
                  <a:schemeClr val="bg1">
                    <a:lumMod val="65000"/>
                  </a:schemeClr>
                </a:solidFill>
                <a:latin typeface="Courier New" pitchFamily="49" charset="0"/>
                <a:cs typeface="Courier New" pitchFamily="49" charset="0"/>
              </a:rPr>
              <a:t>]</a:t>
            </a:r>
            <a:endParaRPr lang="en-US" sz="2800">
              <a:solidFill>
                <a:schemeClr val="bg1">
                  <a:lumMod val="65000"/>
                </a:schemeClr>
              </a:solidFill>
              <a:cs typeface="Times New Roman" pitchFamily="18" charset="0"/>
            </a:endParaRPr>
          </a:p>
          <a:p>
            <a:pPr>
              <a:buFontTx/>
              <a:buNone/>
              <a:defRPr/>
            </a:pP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HAVING</a:t>
            </a:r>
            <a:r>
              <a:rPr lang="en-GB" sz="2800" b="1">
                <a:solidFill>
                  <a:srgbClr val="000000"/>
                </a:solidFill>
                <a:latin typeface="Courier New" pitchFamily="49" charset="0"/>
                <a:cs typeface="Courier New" pitchFamily="49" charset="0"/>
              </a:rPr>
              <a:t> </a:t>
            </a:r>
            <a:r>
              <a:rPr lang="en-US" sz="2800" b="1">
                <a:solidFill>
                  <a:srgbClr val="000000"/>
                </a:solidFill>
                <a:latin typeface="Courier New" pitchFamily="49" charset="0"/>
                <a:cs typeface="Courier New" pitchFamily="49" charset="0"/>
              </a:rPr>
              <a:t>kondisi</a:t>
            </a:r>
            <a:r>
              <a:rPr lang="en-GB" sz="2800" b="1">
                <a:solidFill>
                  <a:schemeClr val="bg1">
                    <a:lumMod val="65000"/>
                  </a:schemeClr>
                </a:solidFill>
                <a:latin typeface="Courier New" pitchFamily="49" charset="0"/>
                <a:cs typeface="Courier New" pitchFamily="49" charset="0"/>
              </a:rPr>
              <a:t>]</a:t>
            </a:r>
            <a:endParaRPr lang="en-US" sz="2800">
              <a:solidFill>
                <a:schemeClr val="bg1">
                  <a:lumMod val="65000"/>
                </a:schemeClr>
              </a:solidFill>
              <a:cs typeface="Times New Roman" pitchFamily="18" charset="0"/>
            </a:endParaRPr>
          </a:p>
          <a:p>
            <a:pPr>
              <a:buFontTx/>
              <a:buNone/>
              <a:defRPr/>
            </a:pP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ORDER BY</a:t>
            </a:r>
            <a:r>
              <a:rPr lang="en-GB" sz="2800" b="1">
                <a:solidFill>
                  <a:srgbClr val="000000"/>
                </a:solidFill>
                <a:latin typeface="Courier New" pitchFamily="49" charset="0"/>
                <a:cs typeface="Courier New" pitchFamily="49" charset="0"/>
              </a:rPr>
              <a:t> </a:t>
            </a:r>
            <a:r>
              <a:rPr lang="en-US" sz="2800" b="1">
                <a:solidFill>
                  <a:schemeClr val="accent2"/>
                </a:solidFill>
                <a:latin typeface="Courier New" pitchFamily="49" charset="0"/>
                <a:cs typeface="Courier New" pitchFamily="49" charset="0"/>
              </a:rPr>
              <a:t>nama_field </a:t>
            </a: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ASC</a:t>
            </a: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DESC</a:t>
            </a:r>
            <a:r>
              <a:rPr lang="en-GB" sz="2800" b="1">
                <a:solidFill>
                  <a:schemeClr val="bg1">
                    <a:lumMod val="65000"/>
                  </a:schemeClr>
                </a:solidFill>
                <a:latin typeface="Courier New" pitchFamily="49" charset="0"/>
                <a:cs typeface="Courier New" pitchFamily="49" charset="0"/>
              </a:rPr>
              <a:t>],...]</a:t>
            </a:r>
            <a:endParaRPr lang="en-US" sz="2800">
              <a:solidFill>
                <a:schemeClr val="bg1">
                  <a:lumMod val="65000"/>
                </a:schemeClr>
              </a:solidFill>
              <a:cs typeface="Times New Roman" pitchFamily="18" charset="0"/>
            </a:endParaRPr>
          </a:p>
          <a:p>
            <a:pPr>
              <a:buFontTx/>
              <a:buNone/>
              <a:defRPr/>
            </a:pPr>
            <a:r>
              <a:rPr lang="en-GB" sz="2800" b="1">
                <a:solidFill>
                  <a:schemeClr val="bg1">
                    <a:lumMod val="65000"/>
                  </a:schemeClr>
                </a:solidFill>
                <a:latin typeface="Courier New" pitchFamily="49" charset="0"/>
                <a:cs typeface="Courier New" pitchFamily="49" charset="0"/>
              </a:rPr>
              <a:t>[</a:t>
            </a:r>
            <a:r>
              <a:rPr lang="en-GB" sz="2800" b="1">
                <a:solidFill>
                  <a:srgbClr val="FF3300"/>
                </a:solidFill>
                <a:latin typeface="Courier New" pitchFamily="49" charset="0"/>
                <a:cs typeface="Courier New" pitchFamily="49" charset="0"/>
              </a:rPr>
              <a:t>LIMIT</a:t>
            </a:r>
            <a:r>
              <a:rPr lang="en-GB" sz="2800" b="1">
                <a:solidFill>
                  <a:srgbClr val="000000"/>
                </a:solidFill>
                <a:latin typeface="Courier New" pitchFamily="49" charset="0"/>
                <a:cs typeface="Courier New" pitchFamily="49" charset="0"/>
              </a:rPr>
              <a:t> </a:t>
            </a:r>
            <a:r>
              <a:rPr lang="en-GB" sz="2800" b="1">
                <a:solidFill>
                  <a:schemeClr val="bg2"/>
                </a:solidFill>
                <a:latin typeface="Courier New" pitchFamily="49" charset="0"/>
                <a:cs typeface="Courier New" pitchFamily="49" charset="0"/>
              </a:rPr>
              <a:t>[</a:t>
            </a:r>
            <a:r>
              <a:rPr lang="en-GB" sz="2800" b="1">
                <a:solidFill>
                  <a:srgbClr val="000000"/>
                </a:solidFill>
                <a:latin typeface="Courier New" pitchFamily="49" charset="0"/>
                <a:cs typeface="Courier New" pitchFamily="49" charset="0"/>
              </a:rPr>
              <a:t>offset,</a:t>
            </a:r>
            <a:r>
              <a:rPr lang="en-GB" sz="2800" b="1">
                <a:solidFill>
                  <a:schemeClr val="bg2"/>
                </a:solidFill>
                <a:latin typeface="Courier New" pitchFamily="49" charset="0"/>
                <a:cs typeface="Courier New" pitchFamily="49" charset="0"/>
              </a:rPr>
              <a:t>]</a:t>
            </a:r>
            <a:r>
              <a:rPr lang="en-GB" sz="2800" b="1">
                <a:solidFill>
                  <a:srgbClr val="000000"/>
                </a:solidFill>
                <a:latin typeface="Courier New" pitchFamily="49" charset="0"/>
                <a:cs typeface="Courier New" pitchFamily="49" charset="0"/>
              </a:rPr>
              <a:t> rows</a:t>
            </a:r>
            <a:r>
              <a:rPr lang="en-GB" sz="2800" b="1">
                <a:solidFill>
                  <a:schemeClr val="bg1">
                    <a:lumMod val="65000"/>
                  </a:schemeClr>
                </a:solidFill>
                <a:latin typeface="Courier New" pitchFamily="49" charset="0"/>
                <a:cs typeface="Courier New" pitchFamily="49" charset="0"/>
              </a:rPr>
              <a:t>]</a:t>
            </a:r>
            <a:r>
              <a:rPr lang="en-US" sz="2800" b="1">
                <a:solidFill>
                  <a:srgbClr val="FF3300"/>
                </a:solidFill>
                <a:latin typeface="Courier New" pitchFamily="49" charset="0"/>
                <a:cs typeface="Courier New" pitchFamily="49" charset="0"/>
              </a:rPr>
              <a:t>;</a:t>
            </a:r>
            <a:endParaRPr lang="en-GB" sz="2800"/>
          </a:p>
        </p:txBody>
      </p:sp>
      <p:sp>
        <p:nvSpPr>
          <p:cNvPr id="25604"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033F2CFF-EE4E-44F2-9B9F-5B47BE8D1402}" type="slidenum">
              <a:rPr lang="en-US" sz="1200">
                <a:latin typeface="Arial Black" pitchFamily="34" charset="0"/>
              </a:rPr>
              <a:pPr algn="r"/>
              <a:t>20</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981200"/>
            <a:ext cx="7772400" cy="4343400"/>
          </a:xfrm>
        </p:spPr>
        <p:txBody>
          <a:bodyPr/>
          <a:lstStyle/>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nim,nama_mhs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DISTINCT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nama_mhs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GB" sz="2400" b="1" smtClean="0">
                <a:solidFill>
                  <a:srgbClr val="FF3300"/>
                </a:solidFill>
                <a:latin typeface="Courier New" pitchFamily="49" charset="0"/>
                <a:cs typeface="Courier New" pitchFamily="49" charset="0"/>
              </a:rPr>
              <a:t>WHERE</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nim </a:t>
            </a:r>
            <a:r>
              <a:rPr lang="en-US" sz="2400" b="1" smtClean="0">
                <a:solidFill>
                  <a:srgbClr val="FF3300"/>
                </a:solidFill>
                <a:latin typeface="Courier New" pitchFamily="49" charset="0"/>
                <a:cs typeface="Courier New" pitchFamily="49" charset="0"/>
              </a:rPr>
              <a:t>= </a:t>
            </a:r>
            <a:r>
              <a:rPr lang="en-US" sz="2400" b="1" smtClean="0">
                <a:solidFill>
                  <a:schemeClr val="accent2"/>
                </a:solidFill>
                <a:latin typeface="Courier New" pitchFamily="49" charset="0"/>
                <a:cs typeface="Times New Roman" pitchFamily="18" charset="0"/>
              </a:rPr>
              <a:t>‘001’</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GB" sz="2400" b="1" smtClean="0">
                <a:solidFill>
                  <a:srgbClr val="FF3300"/>
                </a:solidFill>
                <a:latin typeface="Courier New" pitchFamily="49" charset="0"/>
                <a:cs typeface="Courier New" pitchFamily="49" charset="0"/>
              </a:rPr>
              <a:t>WHERE</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nama_mhs </a:t>
            </a:r>
            <a:r>
              <a:rPr lang="en-US" sz="2400" b="1" smtClean="0">
                <a:solidFill>
                  <a:srgbClr val="FF3300"/>
                </a:solidFill>
                <a:latin typeface="Courier New" pitchFamily="49" charset="0"/>
                <a:cs typeface="Courier New" pitchFamily="49" charset="0"/>
              </a:rPr>
              <a:t>LIKE</a:t>
            </a:r>
            <a:r>
              <a:rPr lang="en-US" sz="2400" b="1" smtClean="0">
                <a:solidFill>
                  <a:schemeClr val="accent2"/>
                </a:solidFill>
                <a:latin typeface="Courier New" pitchFamily="49" charset="0"/>
                <a:cs typeface="Courier New" pitchFamily="49" charset="0"/>
              </a:rPr>
              <a:t> ‘Ar%’</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GB" sz="2400" b="1" smtClean="0">
                <a:solidFill>
                  <a:srgbClr val="FF3300"/>
                </a:solidFill>
                <a:latin typeface="Courier New" pitchFamily="49" charset="0"/>
                <a:cs typeface="Courier New" pitchFamily="49" charset="0"/>
              </a:rPr>
              <a:t>WHERE</a:t>
            </a:r>
            <a:r>
              <a:rPr lang="en-US" sz="2400" b="1" smtClean="0">
                <a:solidFill>
                  <a:srgbClr val="FF33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thn_angkatan </a:t>
            </a:r>
            <a:r>
              <a:rPr lang="en-US" sz="2400" b="1" smtClean="0">
                <a:solidFill>
                  <a:srgbClr val="FF3300"/>
                </a:solidFill>
                <a:latin typeface="Courier New" pitchFamily="49" charset="0"/>
                <a:cs typeface="Courier New" pitchFamily="49" charset="0"/>
              </a:rPr>
              <a:t>&lt; </a:t>
            </a:r>
            <a:r>
              <a:rPr lang="en-US" sz="2400" b="1" smtClean="0">
                <a:solidFill>
                  <a:schemeClr val="accent2"/>
                </a:solidFill>
                <a:latin typeface="Courier New" pitchFamily="49" charset="0"/>
                <a:cs typeface="Courier New" pitchFamily="49" charset="0"/>
              </a:rPr>
              <a:t>2007</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US" sz="2400" b="1" smtClean="0">
                <a:solidFill>
                  <a:srgbClr val="FF3300"/>
                </a:solidFill>
                <a:latin typeface="Courier New" pitchFamily="49" charset="0"/>
                <a:cs typeface="Courier New" pitchFamily="49" charset="0"/>
              </a:rPr>
              <a:t>O</a:t>
            </a:r>
            <a:r>
              <a:rPr lang="en-GB" sz="2400" b="1" smtClean="0">
                <a:solidFill>
                  <a:srgbClr val="FF3300"/>
                </a:solidFill>
                <a:latin typeface="Courier New" pitchFamily="49" charset="0"/>
                <a:cs typeface="Courier New" pitchFamily="49" charset="0"/>
              </a:rPr>
              <a:t>R</a:t>
            </a:r>
            <a:r>
              <a:rPr lang="en-US" sz="2400" b="1" smtClean="0">
                <a:solidFill>
                  <a:srgbClr val="FF3300"/>
                </a:solidFill>
                <a:latin typeface="Courier New" pitchFamily="49" charset="0"/>
                <a:cs typeface="Courier New" pitchFamily="49" charset="0"/>
              </a:rPr>
              <a:t>D</a:t>
            </a:r>
            <a:r>
              <a:rPr lang="en-GB" sz="2400" b="1" smtClean="0">
                <a:solidFill>
                  <a:srgbClr val="FF3300"/>
                </a:solidFill>
                <a:latin typeface="Courier New" pitchFamily="49" charset="0"/>
                <a:cs typeface="Courier New" pitchFamily="49" charset="0"/>
              </a:rPr>
              <a:t>E</a:t>
            </a:r>
            <a:r>
              <a:rPr lang="en-US" sz="2400" b="1" smtClean="0">
                <a:solidFill>
                  <a:srgbClr val="FF3300"/>
                </a:solidFill>
                <a:latin typeface="Courier New" pitchFamily="49" charset="0"/>
                <a:cs typeface="Courier New" pitchFamily="49" charset="0"/>
              </a:rPr>
              <a:t>R BY</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nama_mhs</a:t>
            </a:r>
            <a:r>
              <a:rPr lang="en-US" sz="2400" b="1" smtClean="0">
                <a:solidFill>
                  <a:srgbClr val="FF3300"/>
                </a:solidFill>
                <a:latin typeface="Courier New" pitchFamily="49" charset="0"/>
                <a:cs typeface="Courier New" pitchFamily="49" charset="0"/>
              </a:rPr>
              <a:t>;</a:t>
            </a:r>
          </a:p>
          <a:p>
            <a:pPr>
              <a:lnSpc>
                <a:spcPct val="90000"/>
              </a:lnSpc>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US" sz="2400" b="1" smtClean="0">
                <a:solidFill>
                  <a:srgbClr val="FF3300"/>
                </a:solidFill>
                <a:latin typeface="Courier New" pitchFamily="49" charset="0"/>
                <a:cs typeface="Courier New" pitchFamily="49" charset="0"/>
              </a:rPr>
              <a:t>O</a:t>
            </a:r>
            <a:r>
              <a:rPr lang="en-GB" sz="2400" b="1" smtClean="0">
                <a:solidFill>
                  <a:srgbClr val="FF3300"/>
                </a:solidFill>
                <a:latin typeface="Courier New" pitchFamily="49" charset="0"/>
                <a:cs typeface="Courier New" pitchFamily="49" charset="0"/>
              </a:rPr>
              <a:t>R</a:t>
            </a:r>
            <a:r>
              <a:rPr lang="en-US" sz="2400" b="1" smtClean="0">
                <a:solidFill>
                  <a:srgbClr val="FF3300"/>
                </a:solidFill>
                <a:latin typeface="Courier New" pitchFamily="49" charset="0"/>
                <a:cs typeface="Courier New" pitchFamily="49" charset="0"/>
              </a:rPr>
              <a:t>D</a:t>
            </a:r>
            <a:r>
              <a:rPr lang="en-GB" sz="2400" b="1" smtClean="0">
                <a:solidFill>
                  <a:srgbClr val="FF3300"/>
                </a:solidFill>
                <a:latin typeface="Courier New" pitchFamily="49" charset="0"/>
                <a:cs typeface="Courier New" pitchFamily="49" charset="0"/>
              </a:rPr>
              <a:t>E</a:t>
            </a:r>
            <a:r>
              <a:rPr lang="en-US" sz="2400" b="1" smtClean="0">
                <a:solidFill>
                  <a:srgbClr val="FF3300"/>
                </a:solidFill>
                <a:latin typeface="Courier New" pitchFamily="49" charset="0"/>
                <a:cs typeface="Courier New" pitchFamily="49" charset="0"/>
              </a:rPr>
              <a:t>R BY</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nama_mhs </a:t>
            </a:r>
            <a:r>
              <a:rPr lang="en-US" sz="2400" b="1" smtClean="0">
                <a:solidFill>
                  <a:srgbClr val="FF3300"/>
                </a:solidFill>
                <a:latin typeface="Courier New" pitchFamily="49" charset="0"/>
                <a:cs typeface="Courier New" pitchFamily="49" charset="0"/>
              </a:rPr>
              <a:t>DESC;</a:t>
            </a:r>
          </a:p>
        </p:txBody>
      </p:sp>
      <p:sp>
        <p:nvSpPr>
          <p:cNvPr id="26628"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0791063F-C011-4041-AF9B-D001BF2433AD}" type="slidenum">
              <a:rPr lang="en-US" sz="1200">
                <a:latin typeface="Arial Black" pitchFamily="34" charset="0"/>
              </a:rPr>
              <a:pPr algn="r"/>
              <a:t>21</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US" sz="2400" b="1" smtClean="0">
                <a:solidFill>
                  <a:srgbClr val="FF3300"/>
                </a:solidFill>
                <a:latin typeface="Courier New" pitchFamily="49" charset="0"/>
                <a:cs typeface="Courier New" pitchFamily="49" charset="0"/>
              </a:rPr>
              <a:t>LIMIT</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5</a:t>
            </a:r>
            <a:r>
              <a:rPr lang="en-US" sz="2400" b="1" smtClean="0">
                <a:solidFill>
                  <a:srgbClr val="FF3300"/>
                </a:solidFill>
                <a:latin typeface="Courier New" pitchFamily="49" charset="0"/>
                <a:cs typeface="Courier New" pitchFamily="49" charset="0"/>
              </a:rPr>
              <a:t>;</a:t>
            </a:r>
          </a:p>
          <a:p>
            <a:pPr>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US" sz="2400" b="1" smtClean="0">
                <a:solidFill>
                  <a:srgbClr val="FF3300"/>
                </a:solidFill>
                <a:latin typeface="Courier New" pitchFamily="49" charset="0"/>
                <a:cs typeface="Courier New" pitchFamily="49" charset="0"/>
              </a:rPr>
              <a:t>LIMIT</a:t>
            </a:r>
            <a:r>
              <a:rPr lang="en-GB"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2,4</a:t>
            </a:r>
            <a:r>
              <a:rPr lang="en-US" sz="2400" b="1" smtClean="0">
                <a:solidFill>
                  <a:srgbClr val="FF3300"/>
                </a:solidFill>
                <a:latin typeface="Courier New" pitchFamily="49" charset="0"/>
                <a:cs typeface="Courier New" pitchFamily="49" charset="0"/>
              </a:rPr>
              <a:t>;</a:t>
            </a:r>
          </a:p>
          <a:p>
            <a:pPr>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COUNT(</a:t>
            </a:r>
            <a:r>
              <a:rPr lang="en-US" sz="2400" b="1" smtClean="0">
                <a:solidFill>
                  <a:schemeClr val="accent2"/>
                </a:solidFill>
                <a:latin typeface="Courier New" pitchFamily="49" charset="0"/>
                <a:cs typeface="Courier New" pitchFamily="49" charset="0"/>
              </a:rPr>
              <a:t>*)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a:t>
            </a:r>
            <a:r>
              <a:rPr lang="en-US" sz="2400" b="1" smtClean="0">
                <a:solidFill>
                  <a:srgbClr val="FF3300"/>
                </a:solidFill>
                <a:latin typeface="Courier New" pitchFamily="49" charset="0"/>
                <a:cs typeface="Courier New" pitchFamily="49" charset="0"/>
              </a:rPr>
              <a:t>;</a:t>
            </a:r>
          </a:p>
          <a:p>
            <a:pPr>
              <a:buFontTx/>
              <a:buNone/>
            </a:pPr>
            <a:r>
              <a:rPr lang="en-GB" sz="2400" b="1" smtClean="0">
                <a:solidFill>
                  <a:srgbClr val="FF3300"/>
                </a:solidFill>
                <a:latin typeface="Courier New" pitchFamily="49" charset="0"/>
                <a:cs typeface="Courier New" pitchFamily="49" charset="0"/>
              </a:rPr>
              <a:t>SELECT</a:t>
            </a:r>
            <a:r>
              <a:rPr lang="en-US" sz="2400" b="1" smtClean="0">
                <a:solidFill>
                  <a:srgbClr val="000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thn_angkatan, </a:t>
            </a:r>
            <a:r>
              <a:rPr lang="en-US" sz="2400" b="1" smtClean="0">
                <a:solidFill>
                  <a:srgbClr val="000000"/>
                </a:solidFill>
                <a:latin typeface="Courier New" pitchFamily="49" charset="0"/>
                <a:cs typeface="Courier New" pitchFamily="49" charset="0"/>
              </a:rPr>
              <a:t>COUNT(</a:t>
            </a:r>
            <a:r>
              <a:rPr lang="en-US" sz="2400" b="1" smtClean="0">
                <a:solidFill>
                  <a:schemeClr val="accent2"/>
                </a:solidFill>
                <a:latin typeface="Courier New" pitchFamily="49" charset="0"/>
                <a:cs typeface="Courier New" pitchFamily="49" charset="0"/>
              </a:rPr>
              <a:t>nim) </a:t>
            </a:r>
            <a:r>
              <a:rPr lang="en-GB" sz="2400" b="1" smtClean="0">
                <a:solidFill>
                  <a:srgbClr val="FF3300"/>
                </a:solidFill>
                <a:latin typeface="Courier New" pitchFamily="49" charset="0"/>
                <a:cs typeface="Courier New" pitchFamily="49" charset="0"/>
              </a:rPr>
              <a:t>FROM</a:t>
            </a:r>
            <a:r>
              <a:rPr lang="en-GB" sz="2400" b="1" smtClean="0">
                <a:solidFill>
                  <a:srgbClr val="000000"/>
                </a:solidFill>
                <a:latin typeface="Courier New" pitchFamily="49" charset="0"/>
                <a:cs typeface="Courier New" pitchFamily="49" charset="0"/>
              </a:rPr>
              <a:t> </a:t>
            </a:r>
            <a:r>
              <a:rPr lang="en-US" sz="2400" b="1" smtClean="0">
                <a:solidFill>
                  <a:srgbClr val="008000"/>
                </a:solidFill>
                <a:latin typeface="Courier New" pitchFamily="49" charset="0"/>
                <a:cs typeface="Courier New" pitchFamily="49" charset="0"/>
              </a:rPr>
              <a:t>mhs </a:t>
            </a:r>
            <a:r>
              <a:rPr lang="en-US" sz="2400" b="1" smtClean="0">
                <a:solidFill>
                  <a:srgbClr val="FF3300"/>
                </a:solidFill>
                <a:latin typeface="Courier New" pitchFamily="49" charset="0"/>
                <a:cs typeface="Courier New" pitchFamily="49" charset="0"/>
              </a:rPr>
              <a:t>GROUP BY</a:t>
            </a:r>
            <a:r>
              <a:rPr lang="en-US" sz="2400" b="1" smtClean="0">
                <a:solidFill>
                  <a:srgbClr val="008000"/>
                </a:solidFill>
                <a:latin typeface="Courier New" pitchFamily="49" charset="0"/>
                <a:cs typeface="Courier New" pitchFamily="49" charset="0"/>
              </a:rPr>
              <a:t> </a:t>
            </a:r>
            <a:r>
              <a:rPr lang="en-US" sz="2400" b="1" smtClean="0">
                <a:solidFill>
                  <a:schemeClr val="accent2"/>
                </a:solidFill>
                <a:latin typeface="Courier New" pitchFamily="49" charset="0"/>
                <a:cs typeface="Courier New" pitchFamily="49" charset="0"/>
              </a:rPr>
              <a:t>thn_angkatan</a:t>
            </a:r>
            <a:r>
              <a:rPr lang="en-US" sz="2400" b="1" smtClean="0">
                <a:solidFill>
                  <a:srgbClr val="FF3300"/>
                </a:solidFill>
                <a:latin typeface="Courier New" pitchFamily="49" charset="0"/>
                <a:cs typeface="Courier New" pitchFamily="49" charset="0"/>
              </a:rPr>
              <a:t>;</a:t>
            </a:r>
          </a:p>
          <a:p>
            <a:pPr>
              <a:buFontTx/>
              <a:buNone/>
            </a:pPr>
            <a:endParaRPr lang="en-US" sz="2400" b="1" smtClean="0">
              <a:solidFill>
                <a:srgbClr val="FF3300"/>
              </a:solidFill>
              <a:latin typeface="Courier New" pitchFamily="49" charset="0"/>
              <a:cs typeface="Courier New" pitchFamily="49" charset="0"/>
            </a:endParaRPr>
          </a:p>
          <a:p>
            <a:pPr>
              <a:buFontTx/>
              <a:buNone/>
            </a:pPr>
            <a:r>
              <a:rPr lang="en-US" sz="2400" b="1" smtClean="0">
                <a:latin typeface="Courier New" pitchFamily="49" charset="0"/>
                <a:cs typeface="Courier New" pitchFamily="49" charset="0"/>
              </a:rPr>
              <a:t>note: for the 2nd line, 4 is offset, 2 means 2 data from the offset =&gt; the 5th and 6th data will appear</a:t>
            </a:r>
            <a:endParaRPr lang="en-GB" sz="2400" smtClean="0">
              <a:latin typeface="Courier New" pitchFamily="49" charset="0"/>
            </a:endParaRPr>
          </a:p>
        </p:txBody>
      </p:sp>
      <p:sp>
        <p:nvSpPr>
          <p:cNvPr id="27652"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924EC5DF-2792-45D9-9D01-91AAEB19491D}" type="slidenum">
              <a:rPr lang="en-US" sz="1200">
                <a:latin typeface="Arial Black" pitchFamily="34" charset="0"/>
              </a:rPr>
              <a:pPr algn="r"/>
              <a:t>22</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pPr>
              <a:buFontTx/>
              <a:buNone/>
            </a:pPr>
            <a:r>
              <a:rPr lang="en-US" sz="4000" dirty="0" smtClean="0">
                <a:latin typeface="Tahoma" pitchFamily="34" charset="0"/>
              </a:rPr>
              <a:t>RELATIONSHIP</a:t>
            </a:r>
          </a:p>
          <a:p>
            <a:pPr>
              <a:buFontTx/>
              <a:buNone/>
            </a:pPr>
            <a:r>
              <a:rPr lang="en-US" sz="2800" dirty="0" err="1" smtClean="0">
                <a:latin typeface="Tahoma" pitchFamily="34" charset="0"/>
              </a:rPr>
              <a:t>Buat</a:t>
            </a:r>
            <a:r>
              <a:rPr lang="en-US" sz="2800" dirty="0" smtClean="0">
                <a:latin typeface="Tahoma" pitchFamily="34" charset="0"/>
              </a:rPr>
              <a:t> </a:t>
            </a:r>
            <a:r>
              <a:rPr lang="en-US" sz="2800" dirty="0" err="1" smtClean="0">
                <a:latin typeface="Tahoma" pitchFamily="34" charset="0"/>
              </a:rPr>
              <a:t>tabel</a:t>
            </a:r>
            <a:r>
              <a:rPr lang="en-US" sz="2800" dirty="0" smtClean="0">
                <a:latin typeface="Tahoma" pitchFamily="34" charset="0"/>
              </a:rPr>
              <a:t> </a:t>
            </a:r>
            <a:r>
              <a:rPr lang="en-US" sz="2800" dirty="0" err="1" smtClean="0">
                <a:latin typeface="Tahoma" pitchFamily="34" charset="0"/>
              </a:rPr>
              <a:t>baru</a:t>
            </a:r>
            <a:r>
              <a:rPr lang="en-US" sz="2800" dirty="0" smtClean="0">
                <a:latin typeface="Tahoma" pitchFamily="34" charset="0"/>
              </a:rPr>
              <a:t> </a:t>
            </a:r>
            <a:r>
              <a:rPr lang="en-US" sz="2800" dirty="0" err="1" smtClean="0">
                <a:latin typeface="Tahoma" pitchFamily="34" charset="0"/>
              </a:rPr>
              <a:t>dengan</a:t>
            </a:r>
            <a:r>
              <a:rPr lang="en-US" sz="2800" dirty="0" smtClean="0">
                <a:latin typeface="Tahoma" pitchFamily="34" charset="0"/>
              </a:rPr>
              <a:t> </a:t>
            </a:r>
            <a:r>
              <a:rPr lang="en-US" sz="2800" dirty="0" err="1" smtClean="0">
                <a:latin typeface="Tahoma" pitchFamily="34" charset="0"/>
              </a:rPr>
              <a:t>nama</a:t>
            </a:r>
            <a:r>
              <a:rPr lang="en-US" sz="2800" dirty="0" smtClean="0">
                <a:latin typeface="Tahoma" pitchFamily="34" charset="0"/>
              </a:rPr>
              <a:t> </a:t>
            </a:r>
            <a:r>
              <a:rPr lang="en-US" sz="2800" b="1" dirty="0" err="1" smtClean="0">
                <a:latin typeface="Tahoma" pitchFamily="34" charset="0"/>
              </a:rPr>
              <a:t>mk</a:t>
            </a:r>
            <a:endParaRPr lang="en-US" sz="2800" b="1" dirty="0" smtClean="0">
              <a:latin typeface="Tahoma" pitchFamily="34" charset="0"/>
            </a:endParaRPr>
          </a:p>
          <a:p>
            <a:pPr>
              <a:buFontTx/>
              <a:buNone/>
            </a:pPr>
            <a:r>
              <a:rPr lang="en-US" sz="2800" b="1" dirty="0" err="1" smtClean="0">
                <a:solidFill>
                  <a:schemeClr val="accent2"/>
                </a:solidFill>
                <a:latin typeface="Courier New" pitchFamily="49" charset="0"/>
              </a:rPr>
              <a:t>kode_mk</a:t>
            </a:r>
            <a:r>
              <a:rPr lang="en-US" sz="2800" b="1" dirty="0" smtClean="0">
                <a:solidFill>
                  <a:schemeClr val="accent2"/>
                </a:solidFill>
                <a:latin typeface="Courier New" pitchFamily="49" charset="0"/>
              </a:rPr>
              <a:t> </a:t>
            </a:r>
            <a:r>
              <a:rPr lang="en-US" sz="2800" b="1" dirty="0" err="1" smtClean="0">
                <a:solidFill>
                  <a:schemeClr val="accent2"/>
                </a:solidFill>
                <a:latin typeface="Courier New" pitchFamily="49" charset="0"/>
              </a:rPr>
              <a:t>varchar</a:t>
            </a:r>
            <a:r>
              <a:rPr lang="en-US" sz="2800" b="1" dirty="0" smtClean="0">
                <a:solidFill>
                  <a:schemeClr val="accent2"/>
                </a:solidFill>
                <a:latin typeface="Courier New" pitchFamily="49" charset="0"/>
              </a:rPr>
              <a:t>(10) not null</a:t>
            </a:r>
          </a:p>
          <a:p>
            <a:pPr>
              <a:buFontTx/>
              <a:buNone/>
            </a:pPr>
            <a:r>
              <a:rPr lang="en-US" sz="2800" b="1" dirty="0" err="1" smtClean="0">
                <a:solidFill>
                  <a:schemeClr val="accent2"/>
                </a:solidFill>
                <a:latin typeface="Courier New" pitchFamily="49" charset="0"/>
              </a:rPr>
              <a:t>nama_mk</a:t>
            </a:r>
            <a:r>
              <a:rPr lang="en-US" sz="2800" b="1" dirty="0" smtClean="0">
                <a:solidFill>
                  <a:schemeClr val="accent2"/>
                </a:solidFill>
                <a:latin typeface="Courier New" pitchFamily="49" charset="0"/>
              </a:rPr>
              <a:t> </a:t>
            </a:r>
            <a:r>
              <a:rPr lang="en-US" sz="2800" b="1" dirty="0" err="1" smtClean="0">
                <a:solidFill>
                  <a:schemeClr val="accent2"/>
                </a:solidFill>
                <a:latin typeface="Courier New" pitchFamily="49" charset="0"/>
              </a:rPr>
              <a:t>varchar</a:t>
            </a:r>
            <a:r>
              <a:rPr lang="en-US" sz="2800" b="1" dirty="0" smtClean="0">
                <a:solidFill>
                  <a:schemeClr val="accent2"/>
                </a:solidFill>
                <a:latin typeface="Courier New" pitchFamily="49" charset="0"/>
              </a:rPr>
              <a:t>(40) not null</a:t>
            </a:r>
          </a:p>
          <a:p>
            <a:pPr>
              <a:buFontTx/>
              <a:buNone/>
            </a:pPr>
            <a:r>
              <a:rPr lang="en-US" sz="2800" dirty="0" err="1" smtClean="0">
                <a:latin typeface="Tahoma" pitchFamily="34" charset="0"/>
              </a:rPr>
              <a:t>Buat</a:t>
            </a:r>
            <a:r>
              <a:rPr lang="en-US" sz="2800" dirty="0" smtClean="0">
                <a:latin typeface="Tahoma" pitchFamily="34" charset="0"/>
              </a:rPr>
              <a:t> </a:t>
            </a:r>
            <a:r>
              <a:rPr lang="en-US" sz="2800" dirty="0" err="1" smtClean="0">
                <a:latin typeface="Tahoma" pitchFamily="34" charset="0"/>
              </a:rPr>
              <a:t>tabel</a:t>
            </a:r>
            <a:r>
              <a:rPr lang="en-US" sz="2800" dirty="0" smtClean="0">
                <a:latin typeface="Tahoma" pitchFamily="34" charset="0"/>
              </a:rPr>
              <a:t> </a:t>
            </a:r>
            <a:r>
              <a:rPr lang="en-US" sz="2800" dirty="0" err="1" smtClean="0">
                <a:latin typeface="Tahoma" pitchFamily="34" charset="0"/>
              </a:rPr>
              <a:t>baru</a:t>
            </a:r>
            <a:r>
              <a:rPr lang="en-US" sz="2800" dirty="0" smtClean="0">
                <a:latin typeface="Tahoma" pitchFamily="34" charset="0"/>
              </a:rPr>
              <a:t> </a:t>
            </a:r>
            <a:r>
              <a:rPr lang="en-US" sz="2800" dirty="0" err="1" smtClean="0">
                <a:latin typeface="Tahoma" pitchFamily="34" charset="0"/>
              </a:rPr>
              <a:t>dengan</a:t>
            </a:r>
            <a:r>
              <a:rPr lang="en-US" sz="2800" dirty="0" smtClean="0">
                <a:latin typeface="Tahoma" pitchFamily="34" charset="0"/>
              </a:rPr>
              <a:t> </a:t>
            </a:r>
            <a:r>
              <a:rPr lang="en-US" sz="2800" dirty="0" err="1" smtClean="0">
                <a:latin typeface="Tahoma" pitchFamily="34" charset="0"/>
              </a:rPr>
              <a:t>nama</a:t>
            </a:r>
            <a:r>
              <a:rPr lang="en-US" sz="2800" dirty="0" smtClean="0">
                <a:latin typeface="Tahoma" pitchFamily="34" charset="0"/>
              </a:rPr>
              <a:t> </a:t>
            </a:r>
            <a:r>
              <a:rPr lang="en-US" sz="2800" b="1" dirty="0" err="1" smtClean="0">
                <a:latin typeface="Tahoma" pitchFamily="34" charset="0"/>
              </a:rPr>
              <a:t>pengambilan</a:t>
            </a:r>
            <a:endParaRPr lang="en-US" sz="2800" b="1" dirty="0" smtClean="0">
              <a:latin typeface="Tahoma" pitchFamily="34" charset="0"/>
            </a:endParaRPr>
          </a:p>
          <a:p>
            <a:pPr>
              <a:buFontTx/>
              <a:buNone/>
            </a:pPr>
            <a:r>
              <a:rPr lang="en-US" sz="2800" b="1" dirty="0" err="1" smtClean="0">
                <a:solidFill>
                  <a:schemeClr val="accent2"/>
                </a:solidFill>
                <a:latin typeface="Courier New" pitchFamily="49" charset="0"/>
              </a:rPr>
              <a:t>nim</a:t>
            </a:r>
            <a:r>
              <a:rPr lang="en-US" sz="2800" b="1" dirty="0" smtClean="0">
                <a:solidFill>
                  <a:schemeClr val="accent2"/>
                </a:solidFill>
                <a:latin typeface="Courier New" pitchFamily="49" charset="0"/>
              </a:rPr>
              <a:t> char(20) not null</a:t>
            </a:r>
          </a:p>
          <a:p>
            <a:pPr>
              <a:buFontTx/>
              <a:buNone/>
            </a:pPr>
            <a:r>
              <a:rPr lang="en-US" sz="2800" b="1" dirty="0" err="1" smtClean="0">
                <a:solidFill>
                  <a:schemeClr val="accent2"/>
                </a:solidFill>
                <a:latin typeface="Courier New" pitchFamily="49" charset="0"/>
              </a:rPr>
              <a:t>kode_mk</a:t>
            </a:r>
            <a:r>
              <a:rPr lang="en-US" sz="2800" b="1" dirty="0" smtClean="0">
                <a:solidFill>
                  <a:schemeClr val="accent2"/>
                </a:solidFill>
                <a:latin typeface="Courier New" pitchFamily="49" charset="0"/>
              </a:rPr>
              <a:t> </a:t>
            </a:r>
            <a:r>
              <a:rPr lang="en-US" sz="2800" b="1" dirty="0" err="1" smtClean="0">
                <a:solidFill>
                  <a:schemeClr val="accent2"/>
                </a:solidFill>
                <a:latin typeface="Courier New" pitchFamily="49" charset="0"/>
              </a:rPr>
              <a:t>varchar</a:t>
            </a:r>
            <a:r>
              <a:rPr lang="en-US" sz="2800" b="1" dirty="0" smtClean="0">
                <a:solidFill>
                  <a:schemeClr val="accent2"/>
                </a:solidFill>
                <a:latin typeface="Courier New" pitchFamily="49" charset="0"/>
              </a:rPr>
              <a:t>(10) not null</a:t>
            </a:r>
          </a:p>
          <a:p>
            <a:pPr>
              <a:buFontTx/>
              <a:buNone/>
            </a:pPr>
            <a:r>
              <a:rPr lang="en-US" sz="2800" dirty="0" err="1" smtClean="0">
                <a:latin typeface="Tahoma" pitchFamily="34" charset="0"/>
              </a:rPr>
              <a:t>Berikan</a:t>
            </a:r>
            <a:r>
              <a:rPr lang="en-US" sz="2800" dirty="0" smtClean="0">
                <a:latin typeface="Tahoma" pitchFamily="34" charset="0"/>
              </a:rPr>
              <a:t> </a:t>
            </a:r>
            <a:r>
              <a:rPr lang="en-US" sz="2800" dirty="0" err="1" smtClean="0">
                <a:latin typeface="Tahoma" pitchFamily="34" charset="0"/>
              </a:rPr>
              <a:t>isi</a:t>
            </a:r>
            <a:r>
              <a:rPr lang="en-US" sz="2800" dirty="0" smtClean="0">
                <a:latin typeface="Tahoma" pitchFamily="34" charset="0"/>
              </a:rPr>
              <a:t> </a:t>
            </a:r>
            <a:r>
              <a:rPr lang="en-US" sz="2800" dirty="0" err="1" smtClean="0">
                <a:latin typeface="Tahoma" pitchFamily="34" charset="0"/>
              </a:rPr>
              <a:t>pada</a:t>
            </a:r>
            <a:r>
              <a:rPr lang="en-US" sz="2800" dirty="0" smtClean="0">
                <a:latin typeface="Tahoma" pitchFamily="34" charset="0"/>
              </a:rPr>
              <a:t> </a:t>
            </a:r>
            <a:r>
              <a:rPr lang="en-US" sz="2800" dirty="0" err="1" smtClean="0">
                <a:latin typeface="Tahoma" pitchFamily="34" charset="0"/>
              </a:rPr>
              <a:t>tabel</a:t>
            </a:r>
            <a:r>
              <a:rPr lang="en-US" sz="2800" dirty="0" smtClean="0">
                <a:latin typeface="Tahoma" pitchFamily="34" charset="0"/>
              </a:rPr>
              <a:t> </a:t>
            </a:r>
            <a:r>
              <a:rPr lang="en-US" sz="2800" b="1" dirty="0" err="1" smtClean="0">
                <a:latin typeface="Tahoma" pitchFamily="34" charset="0"/>
              </a:rPr>
              <a:t>mk</a:t>
            </a:r>
            <a:r>
              <a:rPr lang="en-US" sz="2800" b="1" dirty="0" smtClean="0">
                <a:latin typeface="Tahoma" pitchFamily="34" charset="0"/>
              </a:rPr>
              <a:t> </a:t>
            </a:r>
            <a:r>
              <a:rPr lang="en-US" sz="2800" dirty="0" err="1" smtClean="0">
                <a:latin typeface="Tahoma" pitchFamily="34" charset="0"/>
              </a:rPr>
              <a:t>dan</a:t>
            </a:r>
            <a:r>
              <a:rPr lang="en-US" sz="2800" dirty="0" smtClean="0">
                <a:latin typeface="Tahoma" pitchFamily="34" charset="0"/>
              </a:rPr>
              <a:t> </a:t>
            </a:r>
            <a:r>
              <a:rPr lang="en-US" sz="2800" b="1" dirty="0" err="1" smtClean="0">
                <a:latin typeface="Tahoma" pitchFamily="34" charset="0"/>
              </a:rPr>
              <a:t>pengambilan</a:t>
            </a:r>
            <a:r>
              <a:rPr lang="en-US" sz="2800" dirty="0" smtClean="0">
                <a:latin typeface="Tahoma" pitchFamily="34" charset="0"/>
              </a:rPr>
              <a:t> </a:t>
            </a:r>
            <a:r>
              <a:rPr lang="en-US" sz="2800" dirty="0" err="1" smtClean="0">
                <a:latin typeface="Tahoma" pitchFamily="34" charset="0"/>
              </a:rPr>
              <a:t>tsb</a:t>
            </a:r>
            <a:endParaRPr lang="en-GB" sz="2800" dirty="0" smtClean="0">
              <a:latin typeface="Tahoma" pitchFamily="34" charset="0"/>
            </a:endParaRPr>
          </a:p>
        </p:txBody>
      </p:sp>
      <p:sp>
        <p:nvSpPr>
          <p:cNvPr id="28676"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79547866-9358-484C-9492-88096DC23B90}" type="slidenum">
              <a:rPr lang="en-US" sz="1200">
                <a:latin typeface="Arial Black" pitchFamily="34" charset="0"/>
              </a:rPr>
              <a:pPr algn="r"/>
              <a:t>23</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9" name="Object 4"/>
          <p:cNvGraphicFramePr>
            <a:graphicFrameLocks noChangeAspect="1"/>
          </p:cNvGraphicFramePr>
          <p:nvPr/>
        </p:nvGraphicFramePr>
        <p:xfrm>
          <a:off x="1103313" y="1219200"/>
          <a:ext cx="6762750" cy="5108575"/>
        </p:xfrm>
        <a:graphic>
          <a:graphicData uri="http://schemas.openxmlformats.org/presentationml/2006/ole">
            <p:oleObj spid="_x0000_s1026" name="Document" r:id="rId3" imgW="6843496" imgH="5169640" progId="Word.Document.8">
              <p:embed/>
            </p:oleObj>
          </a:graphicData>
        </a:graphic>
      </p:graphicFrame>
      <p:sp>
        <p:nvSpPr>
          <p:cNvPr id="29700"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38AD0AA8-D4EC-4F32-A08D-2925C9057E67}" type="slidenum">
              <a:rPr lang="en-US" sz="1200">
                <a:latin typeface="Arial Black" pitchFamily="34" charset="0"/>
              </a:rPr>
              <a:pPr algn="r"/>
              <a:t>24</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81880" y="1700808"/>
            <a:ext cx="8610600" cy="4114800"/>
          </a:xfrm>
        </p:spPr>
        <p:txBody>
          <a:bodyPr>
            <a:normAutofit fontScale="92500" lnSpcReduction="10000"/>
          </a:bodyPr>
          <a:lstStyle/>
          <a:p>
            <a:pPr>
              <a:buFontTx/>
              <a:buNone/>
            </a:pPr>
            <a:r>
              <a:rPr lang="en-GB" sz="4300" b="1" dirty="0" smtClean="0">
                <a:latin typeface="Courier New" pitchFamily="49" charset="0"/>
                <a:cs typeface="Courier New" pitchFamily="49" charset="0"/>
              </a:rPr>
              <a:t>QUERY 2 </a:t>
            </a:r>
            <a:r>
              <a:rPr lang="en-GB" sz="4300" b="1" dirty="0" err="1" smtClean="0">
                <a:latin typeface="Courier New" pitchFamily="49" charset="0"/>
                <a:cs typeface="Courier New" pitchFamily="49" charset="0"/>
              </a:rPr>
              <a:t>Tabel</a:t>
            </a:r>
            <a:endParaRPr lang="en-GB" sz="4300" b="1" dirty="0" smtClean="0">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SELECT</a:t>
            </a:r>
            <a:r>
              <a:rPr lang="en-US" sz="2800" b="1" dirty="0" smtClean="0">
                <a:solidFill>
                  <a:srgbClr val="0000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nim</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kode_mk</a:t>
            </a:r>
            <a:endParaRPr lang="en-US" sz="2800" b="1" dirty="0" smtClean="0">
              <a:solidFill>
                <a:schemeClr val="accent2"/>
              </a:solidFill>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FROM</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pengambilan</a:t>
            </a:r>
            <a:r>
              <a:rPr lang="en-US" sz="2800" b="1" dirty="0" smtClean="0">
                <a:solidFill>
                  <a:srgbClr val="FF3300"/>
                </a:solidFill>
                <a:latin typeface="Courier New" pitchFamily="49" charset="0"/>
                <a:cs typeface="Courier New" pitchFamily="49" charset="0"/>
              </a:rPr>
              <a:t>;</a:t>
            </a:r>
          </a:p>
          <a:p>
            <a:pPr>
              <a:buFontTx/>
              <a:buNone/>
            </a:pPr>
            <a:r>
              <a:rPr lang="en-GB" sz="2800" b="1" dirty="0" smtClean="0">
                <a:solidFill>
                  <a:srgbClr val="FF3300"/>
                </a:solidFill>
                <a:latin typeface="Courier New" pitchFamily="49" charset="0"/>
                <a:cs typeface="Courier New" pitchFamily="49" charset="0"/>
              </a:rPr>
              <a:t>SELECT</a:t>
            </a:r>
            <a:r>
              <a:rPr lang="en-US" sz="2800" b="1" dirty="0" smtClean="0">
                <a:solidFill>
                  <a:srgbClr val="0000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nim</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kode_mk</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nama_mk</a:t>
            </a:r>
            <a:endParaRPr lang="en-US" sz="2800" b="1" dirty="0" smtClean="0">
              <a:solidFill>
                <a:schemeClr val="accent2"/>
              </a:solidFill>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FROM</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pengambilan</a:t>
            </a:r>
            <a:r>
              <a:rPr lang="en-US" sz="2800" b="1" dirty="0" smtClean="0">
                <a:solidFill>
                  <a:srgbClr val="FF3300"/>
                </a:solidFill>
                <a:latin typeface="Courier New" pitchFamily="49" charset="0"/>
                <a:cs typeface="Courier New" pitchFamily="49" charset="0"/>
              </a:rPr>
              <a:t>;</a:t>
            </a:r>
          </a:p>
          <a:p>
            <a:pPr>
              <a:buFontTx/>
              <a:buNone/>
            </a:pPr>
            <a:r>
              <a:rPr lang="en-US" sz="2000" b="1" dirty="0" err="1" smtClean="0">
                <a:solidFill>
                  <a:srgbClr val="000000"/>
                </a:solidFill>
                <a:latin typeface="Verdana" pitchFamily="34" charset="0"/>
                <a:cs typeface="Times New Roman" pitchFamily="18" charset="0"/>
              </a:rPr>
              <a:t>cari</a:t>
            </a:r>
            <a:r>
              <a:rPr lang="en-US" sz="2000" b="1" dirty="0" smtClean="0">
                <a:solidFill>
                  <a:srgbClr val="000000"/>
                </a:solidFill>
                <a:latin typeface="Verdana" pitchFamily="34" charset="0"/>
                <a:cs typeface="Times New Roman" pitchFamily="18" charset="0"/>
              </a:rPr>
              <a:t> </a:t>
            </a:r>
            <a:r>
              <a:rPr lang="en-US" sz="2000" b="1" dirty="0" err="1" smtClean="0">
                <a:solidFill>
                  <a:srgbClr val="000000"/>
                </a:solidFill>
                <a:latin typeface="Verdana" pitchFamily="34" charset="0"/>
                <a:cs typeface="Times New Roman" pitchFamily="18" charset="0"/>
              </a:rPr>
              <a:t>penyelesaian</a:t>
            </a:r>
            <a:r>
              <a:rPr lang="en-US" sz="2000" b="1" dirty="0" smtClean="0">
                <a:solidFill>
                  <a:srgbClr val="000000"/>
                </a:solidFill>
                <a:latin typeface="Verdana" pitchFamily="34" charset="0"/>
                <a:cs typeface="Times New Roman" pitchFamily="18" charset="0"/>
              </a:rPr>
              <a:t> !!!</a:t>
            </a:r>
            <a:endParaRPr lang="en-US" sz="2800" b="1" dirty="0" smtClean="0">
              <a:solidFill>
                <a:srgbClr val="FF3300"/>
              </a:solidFill>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SELECT</a:t>
            </a:r>
            <a:r>
              <a:rPr lang="en-US" sz="2800" b="1" dirty="0" smtClean="0">
                <a:solidFill>
                  <a:srgbClr val="0000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nim</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mk.kode_mk</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nama_mk</a:t>
            </a:r>
            <a:r>
              <a:rPr lang="en-US" sz="2800" b="1" dirty="0" smtClean="0">
                <a:solidFill>
                  <a:schemeClr val="accent2"/>
                </a:solidFill>
                <a:latin typeface="Courier New" pitchFamily="49" charset="0"/>
                <a:cs typeface="Courier New" pitchFamily="49" charset="0"/>
              </a:rPr>
              <a:t> </a:t>
            </a:r>
          </a:p>
          <a:p>
            <a:pPr>
              <a:buFontTx/>
              <a:buNone/>
            </a:pPr>
            <a:r>
              <a:rPr lang="en-GB" sz="2800" b="1" dirty="0" smtClean="0">
                <a:solidFill>
                  <a:srgbClr val="FF3300"/>
                </a:solidFill>
                <a:latin typeface="Courier New" pitchFamily="49" charset="0"/>
                <a:cs typeface="Courier New" pitchFamily="49" charset="0"/>
              </a:rPr>
              <a:t>FROM</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pengambilan</a:t>
            </a:r>
            <a:r>
              <a:rPr lang="en-US" sz="2800" b="1" dirty="0" smtClean="0">
                <a:solidFill>
                  <a:srgbClr val="FF33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mk</a:t>
            </a:r>
            <a:endParaRPr lang="en-US" sz="2800" b="1" dirty="0" smtClean="0">
              <a:solidFill>
                <a:srgbClr val="008000"/>
              </a:solidFill>
              <a:latin typeface="Courier New" pitchFamily="49" charset="0"/>
              <a:cs typeface="Courier New" pitchFamily="49" charset="0"/>
            </a:endParaRPr>
          </a:p>
          <a:p>
            <a:pPr>
              <a:buFontTx/>
              <a:buNone/>
            </a:pPr>
            <a:r>
              <a:rPr lang="en-US" sz="2800" b="1" dirty="0" smtClean="0">
                <a:solidFill>
                  <a:srgbClr val="FF3300"/>
                </a:solidFill>
                <a:latin typeface="Courier New" pitchFamily="49" charset="0"/>
                <a:cs typeface="Courier New" pitchFamily="49" charset="0"/>
              </a:rPr>
              <a:t>WHE</a:t>
            </a:r>
            <a:r>
              <a:rPr lang="en-GB" sz="2800" b="1" dirty="0" smtClean="0">
                <a:solidFill>
                  <a:srgbClr val="FF3300"/>
                </a:solidFill>
                <a:latin typeface="Courier New" pitchFamily="49" charset="0"/>
                <a:cs typeface="Courier New" pitchFamily="49" charset="0"/>
              </a:rPr>
              <a:t>R</a:t>
            </a:r>
            <a:r>
              <a:rPr lang="en-US" sz="2800" b="1" dirty="0" smtClean="0">
                <a:solidFill>
                  <a:srgbClr val="FF3300"/>
                </a:solidFill>
                <a:latin typeface="Courier New" pitchFamily="49" charset="0"/>
                <a:cs typeface="Courier New" pitchFamily="49" charset="0"/>
              </a:rPr>
              <a:t>E </a:t>
            </a:r>
            <a:r>
              <a:rPr lang="en-US" sz="2800" b="1" dirty="0" err="1" smtClean="0">
                <a:solidFill>
                  <a:schemeClr val="accent2"/>
                </a:solidFill>
                <a:latin typeface="Courier New" pitchFamily="49" charset="0"/>
                <a:cs typeface="Courier New" pitchFamily="49" charset="0"/>
              </a:rPr>
              <a:t>pengambilan.kode_mk</a:t>
            </a:r>
            <a:r>
              <a:rPr lang="en-US" sz="2800" b="1" dirty="0" smtClean="0">
                <a:solidFill>
                  <a:schemeClr val="accent2"/>
                </a:solidFill>
                <a:latin typeface="Courier New" pitchFamily="49" charset="0"/>
                <a:cs typeface="Courier New" pitchFamily="49" charset="0"/>
              </a:rPr>
              <a:t> = </a:t>
            </a:r>
            <a:r>
              <a:rPr lang="en-US" sz="2800" b="1" dirty="0" err="1" smtClean="0">
                <a:solidFill>
                  <a:schemeClr val="accent2"/>
                </a:solidFill>
                <a:latin typeface="Courier New" pitchFamily="49" charset="0"/>
                <a:cs typeface="Courier New" pitchFamily="49" charset="0"/>
              </a:rPr>
              <a:t>mk.kode_mk</a:t>
            </a:r>
            <a:r>
              <a:rPr lang="en-US" sz="2800" b="1" dirty="0" smtClean="0">
                <a:solidFill>
                  <a:srgbClr val="FF3300"/>
                </a:solidFill>
                <a:latin typeface="Courier New" pitchFamily="49" charset="0"/>
                <a:cs typeface="Courier New" pitchFamily="49" charset="0"/>
              </a:rPr>
              <a:t>;</a:t>
            </a:r>
            <a:endParaRPr lang="en-GB" sz="2800" b="1" dirty="0" smtClean="0">
              <a:solidFill>
                <a:srgbClr val="FF3300"/>
              </a:solidFill>
              <a:latin typeface="Courier New" pitchFamily="49" charset="0"/>
              <a:cs typeface="Courier New" pitchFamily="49" charset="0"/>
            </a:endParaRPr>
          </a:p>
        </p:txBody>
      </p:sp>
      <p:sp>
        <p:nvSpPr>
          <p:cNvPr id="30724"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19EE0F8-2D43-4678-A5A5-6BE90E885B90}" type="slidenum">
              <a:rPr lang="en-US" sz="1200">
                <a:latin typeface="Arial Black" pitchFamily="34" charset="0"/>
              </a:rPr>
              <a:pPr algn="r"/>
              <a:t>25</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51520" y="1700808"/>
            <a:ext cx="8610600" cy="4648200"/>
          </a:xfrm>
        </p:spPr>
        <p:txBody>
          <a:bodyPr>
            <a:normAutofit lnSpcReduction="10000"/>
          </a:bodyPr>
          <a:lstStyle/>
          <a:p>
            <a:pPr>
              <a:buFontTx/>
              <a:buNone/>
            </a:pPr>
            <a:r>
              <a:rPr lang="en-GB" sz="4000" b="1" dirty="0" smtClean="0">
                <a:latin typeface="Courier New" pitchFamily="49" charset="0"/>
                <a:cs typeface="Courier New" pitchFamily="49" charset="0"/>
              </a:rPr>
              <a:t>Query 3 </a:t>
            </a:r>
            <a:r>
              <a:rPr lang="en-GB" sz="4000" b="1" dirty="0" err="1" smtClean="0">
                <a:latin typeface="Courier New" pitchFamily="49" charset="0"/>
                <a:cs typeface="Courier New" pitchFamily="49" charset="0"/>
              </a:rPr>
              <a:t>Tabel</a:t>
            </a:r>
            <a:endParaRPr lang="en-GB" sz="4000" b="1" dirty="0" smtClean="0">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SELECT</a:t>
            </a:r>
            <a:r>
              <a:rPr lang="en-US" sz="2800" b="1" dirty="0" smtClean="0">
                <a:solidFill>
                  <a:srgbClr val="0000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kode_mk</a:t>
            </a:r>
            <a:r>
              <a:rPr lang="en-US" sz="2800" b="1" dirty="0" smtClean="0">
                <a:solidFill>
                  <a:srgbClr val="FF3300"/>
                </a:solidFill>
                <a:latin typeface="Courier New" pitchFamily="49" charset="0"/>
                <a:cs typeface="Courier New" pitchFamily="49" charset="0"/>
              </a:rPr>
              <a:t>,</a:t>
            </a:r>
            <a:r>
              <a:rPr lang="en-US" sz="2800" b="1" dirty="0" smtClean="0">
                <a:solidFill>
                  <a:srgbClr val="000000"/>
                </a:solidFill>
                <a:latin typeface="Courier New" pitchFamily="49" charset="0"/>
                <a:cs typeface="Courier New" pitchFamily="49" charset="0"/>
              </a:rPr>
              <a:t> </a:t>
            </a:r>
            <a:r>
              <a:rPr lang="en-US" sz="2800" b="1" dirty="0" smtClean="0">
                <a:solidFill>
                  <a:schemeClr val="accent2"/>
                </a:solidFill>
                <a:latin typeface="Courier New" pitchFamily="49" charset="0"/>
                <a:cs typeface="Courier New" pitchFamily="49" charset="0"/>
              </a:rPr>
              <a:t>mhs.nim</a:t>
            </a:r>
            <a:r>
              <a:rPr lang="en-US" sz="2800" b="1" dirty="0" smtClean="0">
                <a:solidFill>
                  <a:srgbClr val="FF33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nama_mhs</a:t>
            </a:r>
            <a:endParaRPr lang="en-US" sz="2800" b="1" dirty="0" smtClean="0">
              <a:solidFill>
                <a:schemeClr val="accent2"/>
              </a:solidFill>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FROM</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pengambilan</a:t>
            </a:r>
            <a:r>
              <a:rPr lang="en-US" sz="2800" b="1" dirty="0" smtClean="0">
                <a:solidFill>
                  <a:srgbClr val="FF3300"/>
                </a:solidFill>
                <a:latin typeface="Courier New" pitchFamily="49" charset="0"/>
                <a:cs typeface="Courier New" pitchFamily="49" charset="0"/>
              </a:rPr>
              <a:t>,</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mhs</a:t>
            </a:r>
            <a:endParaRPr lang="en-US" sz="2800" b="1" dirty="0" smtClean="0">
              <a:solidFill>
                <a:srgbClr val="008000"/>
              </a:solidFill>
              <a:latin typeface="Courier New" pitchFamily="49" charset="0"/>
              <a:cs typeface="Courier New" pitchFamily="49" charset="0"/>
            </a:endParaRPr>
          </a:p>
          <a:p>
            <a:pPr>
              <a:buFontTx/>
              <a:buNone/>
            </a:pPr>
            <a:r>
              <a:rPr lang="en-US" sz="2800" b="1" dirty="0" smtClean="0">
                <a:solidFill>
                  <a:srgbClr val="FF3300"/>
                </a:solidFill>
                <a:latin typeface="Courier New" pitchFamily="49" charset="0"/>
                <a:cs typeface="Courier New" pitchFamily="49" charset="0"/>
              </a:rPr>
              <a:t>WHE</a:t>
            </a:r>
            <a:r>
              <a:rPr lang="en-GB" sz="2800" b="1" dirty="0" smtClean="0">
                <a:solidFill>
                  <a:srgbClr val="FF3300"/>
                </a:solidFill>
                <a:latin typeface="Courier New" pitchFamily="49" charset="0"/>
                <a:cs typeface="Courier New" pitchFamily="49" charset="0"/>
              </a:rPr>
              <a:t>R</a:t>
            </a:r>
            <a:r>
              <a:rPr lang="en-US" sz="2800" b="1" dirty="0" smtClean="0">
                <a:solidFill>
                  <a:srgbClr val="FF3300"/>
                </a:solidFill>
                <a:latin typeface="Courier New" pitchFamily="49" charset="0"/>
                <a:cs typeface="Courier New" pitchFamily="49" charset="0"/>
              </a:rPr>
              <a:t>E </a:t>
            </a:r>
            <a:r>
              <a:rPr lang="en-US" sz="2800" b="1" dirty="0" smtClean="0">
                <a:solidFill>
                  <a:schemeClr val="accent2"/>
                </a:solidFill>
                <a:latin typeface="Courier New" pitchFamily="49" charset="0"/>
                <a:cs typeface="Courier New" pitchFamily="49" charset="0"/>
              </a:rPr>
              <a:t>mhs.nim = pengambilan.nim</a:t>
            </a:r>
            <a:r>
              <a:rPr lang="en-US" sz="2800" b="1" dirty="0" smtClean="0">
                <a:solidFill>
                  <a:srgbClr val="FF3300"/>
                </a:solidFill>
                <a:latin typeface="Courier New" pitchFamily="49" charset="0"/>
                <a:cs typeface="Courier New" pitchFamily="49" charset="0"/>
              </a:rPr>
              <a:t>;</a:t>
            </a:r>
          </a:p>
          <a:p>
            <a:pPr>
              <a:buFontTx/>
              <a:buNone/>
            </a:pPr>
            <a:endParaRPr lang="en-GB" sz="2800" b="1" dirty="0" smtClean="0">
              <a:solidFill>
                <a:srgbClr val="FF3300"/>
              </a:solidFill>
              <a:latin typeface="Courier New" pitchFamily="49" charset="0"/>
              <a:cs typeface="Courier New" pitchFamily="49" charset="0"/>
            </a:endParaRPr>
          </a:p>
          <a:p>
            <a:pPr>
              <a:buFontTx/>
              <a:buNone/>
            </a:pPr>
            <a:r>
              <a:rPr lang="en-GB" sz="2800" b="1" dirty="0" smtClean="0">
                <a:solidFill>
                  <a:srgbClr val="FF3300"/>
                </a:solidFill>
                <a:latin typeface="Courier New" pitchFamily="49" charset="0"/>
                <a:cs typeface="Courier New" pitchFamily="49" charset="0"/>
              </a:rPr>
              <a:t>SELECT</a:t>
            </a:r>
            <a:r>
              <a:rPr lang="en-US" sz="2800" b="1" dirty="0" smtClean="0">
                <a:solidFill>
                  <a:srgbClr val="000000"/>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mhs.nama_mhs</a:t>
            </a:r>
            <a:r>
              <a:rPr lang="en-US" sz="2800" b="1" dirty="0" smtClean="0">
                <a:solidFill>
                  <a:srgbClr val="FF3300"/>
                </a:solidFill>
                <a:latin typeface="Courier New" pitchFamily="49" charset="0"/>
                <a:cs typeface="Courier New" pitchFamily="49" charset="0"/>
              </a:rPr>
              <a:t>,</a:t>
            </a:r>
            <a:r>
              <a:rPr lang="en-US" sz="2800" b="1" dirty="0" smtClean="0">
                <a:solidFill>
                  <a:schemeClr val="accent2"/>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mk.nama_mk</a:t>
            </a:r>
            <a:r>
              <a:rPr lang="en-US" sz="2800" b="1" dirty="0" smtClean="0">
                <a:solidFill>
                  <a:schemeClr val="accent2"/>
                </a:solidFill>
                <a:latin typeface="Courier New" pitchFamily="49" charset="0"/>
                <a:cs typeface="Courier New" pitchFamily="49" charset="0"/>
              </a:rPr>
              <a:t> </a:t>
            </a:r>
          </a:p>
          <a:p>
            <a:pPr>
              <a:buFontTx/>
              <a:buNone/>
            </a:pPr>
            <a:r>
              <a:rPr lang="en-GB" sz="2800" b="1" dirty="0" smtClean="0">
                <a:solidFill>
                  <a:srgbClr val="FF3300"/>
                </a:solidFill>
                <a:latin typeface="Courier New" pitchFamily="49" charset="0"/>
                <a:cs typeface="Courier New" pitchFamily="49" charset="0"/>
              </a:rPr>
              <a:t>FROM</a:t>
            </a:r>
            <a:r>
              <a:rPr lang="en-GB" sz="2800" b="1" dirty="0" smtClean="0">
                <a:solidFill>
                  <a:srgbClr val="000000"/>
                </a:solidFill>
                <a:latin typeface="Courier New" pitchFamily="49" charset="0"/>
                <a:cs typeface="Courier New" pitchFamily="49" charset="0"/>
              </a:rPr>
              <a:t> </a:t>
            </a:r>
            <a:r>
              <a:rPr lang="en-US" sz="2800" b="1" dirty="0" err="1" smtClean="0">
                <a:solidFill>
                  <a:srgbClr val="008000"/>
                </a:solidFill>
                <a:latin typeface="Courier New" pitchFamily="49" charset="0"/>
                <a:cs typeface="Courier New" pitchFamily="49" charset="0"/>
              </a:rPr>
              <a:t>mhs</a:t>
            </a:r>
            <a:r>
              <a:rPr lang="en-US" sz="2800" b="1" dirty="0" err="1" smtClean="0">
                <a:solidFill>
                  <a:srgbClr val="FF3300"/>
                </a:solidFill>
                <a:latin typeface="Courier New" pitchFamily="49" charset="0"/>
                <a:cs typeface="Courier New" pitchFamily="49" charset="0"/>
              </a:rPr>
              <a:t>,</a:t>
            </a:r>
            <a:r>
              <a:rPr lang="en-US" sz="2800" b="1" dirty="0" err="1" smtClean="0">
                <a:solidFill>
                  <a:srgbClr val="008000"/>
                </a:solidFill>
                <a:latin typeface="Courier New" pitchFamily="49" charset="0"/>
                <a:cs typeface="Courier New" pitchFamily="49" charset="0"/>
              </a:rPr>
              <a:t>mk</a:t>
            </a:r>
            <a:r>
              <a:rPr lang="en-US" sz="2800" b="1" dirty="0" err="1" smtClean="0">
                <a:solidFill>
                  <a:srgbClr val="FF3300"/>
                </a:solidFill>
                <a:latin typeface="Courier New" pitchFamily="49" charset="0"/>
                <a:cs typeface="Courier New" pitchFamily="49" charset="0"/>
              </a:rPr>
              <a:t>,</a:t>
            </a:r>
            <a:r>
              <a:rPr lang="en-US" sz="2800" b="1" dirty="0" err="1" smtClean="0">
                <a:solidFill>
                  <a:srgbClr val="008000"/>
                </a:solidFill>
                <a:latin typeface="Courier New" pitchFamily="49" charset="0"/>
                <a:cs typeface="Courier New" pitchFamily="49" charset="0"/>
              </a:rPr>
              <a:t>pengambilan</a:t>
            </a:r>
            <a:endParaRPr lang="en-US" sz="2800" b="1" dirty="0" smtClean="0">
              <a:solidFill>
                <a:srgbClr val="008000"/>
              </a:solidFill>
              <a:latin typeface="Courier New" pitchFamily="49" charset="0"/>
              <a:cs typeface="Courier New" pitchFamily="49" charset="0"/>
            </a:endParaRPr>
          </a:p>
          <a:p>
            <a:pPr>
              <a:buFontTx/>
              <a:buNone/>
            </a:pPr>
            <a:r>
              <a:rPr lang="en-US" sz="2800" b="1" dirty="0" smtClean="0">
                <a:solidFill>
                  <a:srgbClr val="FF3300"/>
                </a:solidFill>
                <a:latin typeface="Courier New" pitchFamily="49" charset="0"/>
                <a:cs typeface="Courier New" pitchFamily="49" charset="0"/>
              </a:rPr>
              <a:t>WHE</a:t>
            </a:r>
            <a:r>
              <a:rPr lang="en-GB" sz="2800" b="1" dirty="0" smtClean="0">
                <a:solidFill>
                  <a:srgbClr val="FF3300"/>
                </a:solidFill>
                <a:latin typeface="Courier New" pitchFamily="49" charset="0"/>
                <a:cs typeface="Courier New" pitchFamily="49" charset="0"/>
              </a:rPr>
              <a:t>R</a:t>
            </a:r>
            <a:r>
              <a:rPr lang="en-US" sz="2800" b="1" dirty="0" smtClean="0">
                <a:solidFill>
                  <a:srgbClr val="FF3300"/>
                </a:solidFill>
                <a:latin typeface="Courier New" pitchFamily="49" charset="0"/>
                <a:cs typeface="Courier New" pitchFamily="49" charset="0"/>
              </a:rPr>
              <a:t>E </a:t>
            </a:r>
            <a:r>
              <a:rPr lang="en-US" sz="2800" b="1" dirty="0" smtClean="0">
                <a:solidFill>
                  <a:schemeClr val="accent2"/>
                </a:solidFill>
                <a:latin typeface="Courier New" pitchFamily="49" charset="0"/>
                <a:cs typeface="Courier New" pitchFamily="49" charset="0"/>
              </a:rPr>
              <a:t>mhs.nim = pengambilan.nim </a:t>
            </a:r>
            <a:r>
              <a:rPr lang="en-US" sz="2800" b="1" dirty="0" smtClean="0">
                <a:solidFill>
                  <a:srgbClr val="FF3300"/>
                </a:solidFill>
                <a:latin typeface="Courier New" pitchFamily="49" charset="0"/>
                <a:cs typeface="Courier New" pitchFamily="49" charset="0"/>
              </a:rPr>
              <a:t>and</a:t>
            </a:r>
            <a:r>
              <a:rPr lang="en-US" sz="2800" b="1" dirty="0" smtClean="0">
                <a:solidFill>
                  <a:schemeClr val="accent2"/>
                </a:solidFill>
                <a:latin typeface="Courier New" pitchFamily="49" charset="0"/>
                <a:cs typeface="Courier New" pitchFamily="49" charset="0"/>
              </a:rPr>
              <a:t> </a:t>
            </a:r>
            <a:r>
              <a:rPr lang="en-US" sz="2800" b="1" dirty="0" err="1" smtClean="0">
                <a:solidFill>
                  <a:schemeClr val="accent2"/>
                </a:solidFill>
                <a:latin typeface="Courier New" pitchFamily="49" charset="0"/>
                <a:cs typeface="Courier New" pitchFamily="49" charset="0"/>
              </a:rPr>
              <a:t>pengambilan.kode_mk</a:t>
            </a:r>
            <a:r>
              <a:rPr lang="en-US" sz="2800" b="1" dirty="0" smtClean="0">
                <a:solidFill>
                  <a:schemeClr val="accent2"/>
                </a:solidFill>
                <a:latin typeface="Courier New" pitchFamily="49" charset="0"/>
                <a:cs typeface="Courier New" pitchFamily="49" charset="0"/>
              </a:rPr>
              <a:t> = </a:t>
            </a:r>
            <a:r>
              <a:rPr lang="en-US" sz="2800" b="1" dirty="0" err="1" smtClean="0">
                <a:solidFill>
                  <a:schemeClr val="accent2"/>
                </a:solidFill>
                <a:latin typeface="Courier New" pitchFamily="49" charset="0"/>
                <a:cs typeface="Courier New" pitchFamily="49" charset="0"/>
              </a:rPr>
              <a:t>mk.kode_mk</a:t>
            </a:r>
            <a:r>
              <a:rPr lang="en-US" sz="2800" b="1" dirty="0" smtClean="0">
                <a:solidFill>
                  <a:srgbClr val="FF3300"/>
                </a:solidFill>
                <a:latin typeface="Courier New" pitchFamily="49" charset="0"/>
                <a:cs typeface="Courier New" pitchFamily="49" charset="0"/>
              </a:rPr>
              <a:t>;</a:t>
            </a:r>
            <a:endParaRPr lang="en-GB" sz="2800" b="1" dirty="0" smtClean="0">
              <a:solidFill>
                <a:srgbClr val="FF3300"/>
              </a:solidFill>
              <a:latin typeface="Courier New" pitchFamily="49" charset="0"/>
              <a:cs typeface="Courier New" pitchFamily="49" charset="0"/>
            </a:endParaRPr>
          </a:p>
        </p:txBody>
      </p:sp>
      <p:sp>
        <p:nvSpPr>
          <p:cNvPr id="31748"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6A4E1BC2-3B7A-4741-8CAF-0EF6E9763864}" type="slidenum">
              <a:rPr lang="en-US" sz="1200">
                <a:latin typeface="Arial Black" pitchFamily="34" charset="0"/>
              </a:rPr>
              <a:pPr algn="r"/>
              <a:t>26</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tx1"/>
          </a:solidFill>
        </p:spPr>
        <p:txBody>
          <a:bodyPr/>
          <a:lstStyle/>
          <a:p>
            <a:pPr algn="l"/>
            <a:r>
              <a:rPr lang="en-US" b="1" i="1" dirty="0" err="1" smtClean="0">
                <a:solidFill>
                  <a:srgbClr val="FFC000"/>
                </a:solidFill>
              </a:rPr>
              <a:t>MySQL</a:t>
            </a:r>
            <a:r>
              <a:rPr lang="en-US" b="1" i="1" dirty="0" smtClean="0">
                <a:solidFill>
                  <a:srgbClr val="FFC000"/>
                </a:solidFill>
              </a:rPr>
              <a:t> (Cont ..)</a:t>
            </a:r>
            <a:endParaRPr lang="en-US" b="1" i="1" dirty="0">
              <a:solidFill>
                <a:srgbClr val="FFC000"/>
              </a:solidFill>
            </a:endParaRPr>
          </a:p>
        </p:txBody>
      </p:sp>
      <p:sp>
        <p:nvSpPr>
          <p:cNvPr id="3" name="Subtitle 2"/>
          <p:cNvSpPr>
            <a:spLocks noGrp="1"/>
          </p:cNvSpPr>
          <p:nvPr>
            <p:ph type="subTitle" idx="1"/>
          </p:nvPr>
        </p:nvSpPr>
        <p:spPr>
          <a:xfrm>
            <a:off x="0" y="1484784"/>
            <a:ext cx="9144000" cy="5373216"/>
          </a:xfrm>
        </p:spPr>
        <p:txBody>
          <a:bodyPr/>
          <a:lstStyle/>
          <a:p>
            <a:pPr algn="l"/>
            <a:r>
              <a:rPr lang="en-US" dirty="0" err="1" smtClean="0">
                <a:solidFill>
                  <a:schemeClr val="tx1"/>
                </a:solidFill>
                <a:latin typeface="Tahoma" pitchFamily="34" charset="0"/>
                <a:cs typeface="Courier New" pitchFamily="49" charset="0"/>
              </a:rPr>
              <a:t>Buka</a:t>
            </a:r>
            <a:r>
              <a:rPr lang="en-US" dirty="0" smtClean="0">
                <a:solidFill>
                  <a:schemeClr val="tx1"/>
                </a:solidFill>
                <a:latin typeface="Tahoma" pitchFamily="34" charset="0"/>
                <a:cs typeface="Courier New" pitchFamily="49" charset="0"/>
              </a:rPr>
              <a:t> </a:t>
            </a:r>
            <a:r>
              <a:rPr lang="en-US" dirty="0" err="1" smtClean="0">
                <a:solidFill>
                  <a:schemeClr val="tx1"/>
                </a:solidFill>
                <a:latin typeface="Tahoma" pitchFamily="34" charset="0"/>
                <a:cs typeface="Courier New" pitchFamily="49" charset="0"/>
              </a:rPr>
              <a:t>MySQL</a:t>
            </a:r>
            <a:endParaRPr lang="en-US" b="1" dirty="0" smtClean="0">
              <a:solidFill>
                <a:schemeClr val="tx1"/>
              </a:solidFill>
              <a:latin typeface="Tahoma" pitchFamily="34" charset="0"/>
              <a:cs typeface="Courier New" pitchFamily="49" charset="0"/>
            </a:endParaRPr>
          </a:p>
          <a:p>
            <a:pPr algn="l"/>
            <a:endParaRPr lang="en-US" dirty="0">
              <a:solidFill>
                <a:schemeClr val="tx1"/>
              </a:solidFill>
            </a:endParaRPr>
          </a:p>
        </p:txBody>
      </p:sp>
      <p:sp>
        <p:nvSpPr>
          <p:cNvPr id="6" name="TextBox 5"/>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pic>
        <p:nvPicPr>
          <p:cNvPr id="5" name="Picture 4"/>
          <p:cNvPicPr/>
          <p:nvPr/>
        </p:nvPicPr>
        <p:blipFill>
          <a:blip r:embed="rId2" cstate="print"/>
          <a:srcRect/>
          <a:stretch>
            <a:fillRect/>
          </a:stretch>
        </p:blipFill>
        <p:spPr bwMode="auto">
          <a:xfrm>
            <a:off x="1187624" y="2708920"/>
            <a:ext cx="5943600" cy="34825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tx1"/>
          </a:solidFill>
        </p:spPr>
        <p:txBody>
          <a:bodyPr/>
          <a:lstStyle/>
          <a:p>
            <a:pPr algn="l"/>
            <a:r>
              <a:rPr lang="en-US" b="1" i="1" dirty="0" err="1" smtClean="0">
                <a:solidFill>
                  <a:srgbClr val="FFC000"/>
                </a:solidFill>
              </a:rPr>
              <a:t>MySQL</a:t>
            </a:r>
            <a:r>
              <a:rPr lang="en-US" b="1" i="1" dirty="0" smtClean="0">
                <a:solidFill>
                  <a:srgbClr val="FFC000"/>
                </a:solidFill>
              </a:rPr>
              <a:t> (Cont ..)</a:t>
            </a:r>
            <a:endParaRPr lang="en-US" b="1" i="1" dirty="0">
              <a:solidFill>
                <a:srgbClr val="FFC000"/>
              </a:solidFill>
            </a:endParaRPr>
          </a:p>
        </p:txBody>
      </p:sp>
      <p:sp>
        <p:nvSpPr>
          <p:cNvPr id="3" name="Subtitle 2"/>
          <p:cNvSpPr>
            <a:spLocks noGrp="1"/>
          </p:cNvSpPr>
          <p:nvPr>
            <p:ph type="subTitle" idx="1"/>
          </p:nvPr>
        </p:nvSpPr>
        <p:spPr>
          <a:xfrm>
            <a:off x="0" y="1484784"/>
            <a:ext cx="9144000" cy="5373216"/>
          </a:xfrm>
        </p:spPr>
        <p:txBody>
          <a:bodyPr/>
          <a:lstStyle/>
          <a:p>
            <a:pPr algn="l"/>
            <a:r>
              <a:rPr lang="en-US" dirty="0" err="1" smtClean="0">
                <a:solidFill>
                  <a:schemeClr val="tx1"/>
                </a:solidFill>
                <a:latin typeface="Tahoma" pitchFamily="34" charset="0"/>
                <a:cs typeface="Courier New" pitchFamily="49" charset="0"/>
              </a:rPr>
              <a:t>Tampilan</a:t>
            </a:r>
            <a:r>
              <a:rPr lang="en-US" dirty="0" smtClean="0">
                <a:solidFill>
                  <a:schemeClr val="tx1"/>
                </a:solidFill>
                <a:latin typeface="Tahoma" pitchFamily="34" charset="0"/>
                <a:cs typeface="Courier New" pitchFamily="49" charset="0"/>
              </a:rPr>
              <a:t> prompt </a:t>
            </a:r>
            <a:r>
              <a:rPr lang="en-US" dirty="0" err="1" smtClean="0">
                <a:solidFill>
                  <a:schemeClr val="tx1"/>
                </a:solidFill>
                <a:latin typeface="Tahoma" pitchFamily="34" charset="0"/>
                <a:cs typeface="Courier New" pitchFamily="49" charset="0"/>
              </a:rPr>
              <a:t>MySQL</a:t>
            </a:r>
            <a:r>
              <a:rPr lang="en-US" dirty="0" smtClean="0">
                <a:solidFill>
                  <a:schemeClr val="tx1"/>
                </a:solidFill>
                <a:latin typeface="Tahoma" pitchFamily="34" charset="0"/>
                <a:cs typeface="Courier New" pitchFamily="49" charset="0"/>
              </a:rPr>
              <a:t> </a:t>
            </a:r>
            <a:r>
              <a:rPr lang="en-US" dirty="0" err="1" smtClean="0">
                <a:solidFill>
                  <a:schemeClr val="tx1"/>
                </a:solidFill>
                <a:latin typeface="Tahoma" pitchFamily="34" charset="0"/>
                <a:cs typeface="Courier New" pitchFamily="49" charset="0"/>
              </a:rPr>
              <a:t>setelah</a:t>
            </a:r>
            <a:r>
              <a:rPr lang="en-US" dirty="0" smtClean="0">
                <a:solidFill>
                  <a:schemeClr val="tx1"/>
                </a:solidFill>
                <a:latin typeface="Tahoma" pitchFamily="34" charset="0"/>
                <a:cs typeface="Courier New" pitchFamily="49" charset="0"/>
              </a:rPr>
              <a:t> </a:t>
            </a:r>
            <a:r>
              <a:rPr lang="en-US" dirty="0" err="1" smtClean="0">
                <a:solidFill>
                  <a:schemeClr val="tx1"/>
                </a:solidFill>
                <a:latin typeface="Tahoma" pitchFamily="34" charset="0"/>
                <a:cs typeface="Courier New" pitchFamily="49" charset="0"/>
              </a:rPr>
              <a:t>authentikasi</a:t>
            </a:r>
            <a:r>
              <a:rPr lang="en-US" dirty="0" smtClean="0">
                <a:solidFill>
                  <a:schemeClr val="tx1"/>
                </a:solidFill>
                <a:latin typeface="Tahoma" pitchFamily="34" charset="0"/>
                <a:cs typeface="Courier New" pitchFamily="49" charset="0"/>
              </a:rPr>
              <a:t> </a:t>
            </a:r>
            <a:r>
              <a:rPr lang="en-US" dirty="0" err="1" smtClean="0">
                <a:solidFill>
                  <a:schemeClr val="tx1"/>
                </a:solidFill>
                <a:latin typeface="Tahoma" pitchFamily="34" charset="0"/>
                <a:cs typeface="Courier New" pitchFamily="49" charset="0"/>
              </a:rPr>
              <a:t>berhasil</a:t>
            </a:r>
            <a:endParaRPr lang="en-US" b="1" dirty="0" smtClean="0">
              <a:solidFill>
                <a:schemeClr val="tx1"/>
              </a:solidFill>
              <a:latin typeface="Tahoma" pitchFamily="34" charset="0"/>
              <a:cs typeface="Courier New" pitchFamily="49" charset="0"/>
            </a:endParaRPr>
          </a:p>
          <a:p>
            <a:pPr algn="l"/>
            <a:endParaRPr lang="en-US" dirty="0">
              <a:solidFill>
                <a:schemeClr val="tx1"/>
              </a:solidFill>
            </a:endParaRPr>
          </a:p>
        </p:txBody>
      </p:sp>
      <p:sp>
        <p:nvSpPr>
          <p:cNvPr id="6" name="TextBox 5"/>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pic>
        <p:nvPicPr>
          <p:cNvPr id="7" name="Picture 6"/>
          <p:cNvPicPr/>
          <p:nvPr/>
        </p:nvPicPr>
        <p:blipFill>
          <a:blip r:embed="rId2" cstate="print"/>
          <a:srcRect l="9776" t="5738" r="25000" b="38251"/>
          <a:stretch>
            <a:fillRect/>
          </a:stretch>
        </p:blipFill>
        <p:spPr bwMode="auto">
          <a:xfrm>
            <a:off x="611560" y="2708920"/>
            <a:ext cx="7632848" cy="3744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p:txBody>
          <a:bodyPr/>
          <a:lstStyle/>
          <a:p>
            <a:pPr algn="just">
              <a:lnSpc>
                <a:spcPct val="90000"/>
              </a:lnSpc>
              <a:buFontTx/>
              <a:buNone/>
            </a:pPr>
            <a:r>
              <a:rPr lang="en-US" sz="2400" b="1" dirty="0" err="1" smtClean="0">
                <a:solidFill>
                  <a:srgbClr val="000000"/>
                </a:solidFill>
                <a:latin typeface="Tahoma" pitchFamily="34" charset="0"/>
                <a:cs typeface="Courier New" pitchFamily="49" charset="0"/>
              </a:rPr>
              <a:t>Coba</a:t>
            </a:r>
            <a:r>
              <a:rPr lang="en-US" sz="2400" b="1" dirty="0" smtClean="0">
                <a:solidFill>
                  <a:srgbClr val="000000"/>
                </a:solidFill>
                <a:latin typeface="Tahoma" pitchFamily="34" charset="0"/>
                <a:cs typeface="Courier New" pitchFamily="49" charset="0"/>
              </a:rPr>
              <a:t> </a:t>
            </a:r>
            <a:r>
              <a:rPr lang="en-US" sz="2400" b="1" dirty="0" err="1" smtClean="0">
                <a:solidFill>
                  <a:srgbClr val="000000"/>
                </a:solidFill>
                <a:latin typeface="Tahoma" pitchFamily="34" charset="0"/>
                <a:cs typeface="Courier New" pitchFamily="49" charset="0"/>
              </a:rPr>
              <a:t>masukkan</a:t>
            </a:r>
            <a:r>
              <a:rPr lang="en-US" sz="2400" b="1" dirty="0" smtClean="0">
                <a:solidFill>
                  <a:srgbClr val="000000"/>
                </a:solidFill>
                <a:latin typeface="Tahoma" pitchFamily="34" charset="0"/>
                <a:cs typeface="Courier New" pitchFamily="49" charset="0"/>
              </a:rPr>
              <a:t> query </a:t>
            </a:r>
            <a:r>
              <a:rPr lang="en-US" sz="2400" b="1" dirty="0" err="1" smtClean="0">
                <a:solidFill>
                  <a:srgbClr val="000000"/>
                </a:solidFill>
                <a:latin typeface="Tahoma" pitchFamily="34" charset="0"/>
                <a:cs typeface="Courier New" pitchFamily="49" charset="0"/>
              </a:rPr>
              <a:t>berikut</a:t>
            </a:r>
            <a:r>
              <a:rPr lang="en-US" sz="2400" b="1" dirty="0" smtClean="0">
                <a:solidFill>
                  <a:srgbClr val="000000"/>
                </a:solidFill>
                <a:latin typeface="Tahoma" pitchFamily="34" charset="0"/>
                <a:cs typeface="Courier New" pitchFamily="49" charset="0"/>
              </a:rPr>
              <a:t> </a:t>
            </a:r>
            <a:r>
              <a:rPr lang="en-US" sz="2400" b="1" dirty="0" err="1" smtClean="0">
                <a:solidFill>
                  <a:srgbClr val="000000"/>
                </a:solidFill>
                <a:latin typeface="Tahoma" pitchFamily="34" charset="0"/>
                <a:cs typeface="Courier New" pitchFamily="49" charset="0"/>
              </a:rPr>
              <a:t>ini</a:t>
            </a:r>
            <a:endParaRPr lang="en-US" sz="2400" b="1" dirty="0" smtClean="0">
              <a:solidFill>
                <a:srgbClr val="000000"/>
              </a:solidFill>
              <a:latin typeface="Tahoma" pitchFamily="34" charset="0"/>
              <a:cs typeface="Courier New" pitchFamily="49" charset="0"/>
            </a:endParaRPr>
          </a:p>
          <a:p>
            <a:pPr algn="just">
              <a:lnSpc>
                <a:spcPct val="90000"/>
              </a:lnSpc>
              <a:buFontTx/>
              <a:buNone/>
            </a:pPr>
            <a:endParaRPr lang="en-US" sz="2400" b="1" dirty="0" smtClean="0">
              <a:solidFill>
                <a:srgbClr val="000000"/>
              </a:solidFill>
              <a:latin typeface="Tahoma" pitchFamily="34" charset="0"/>
              <a:cs typeface="Courier New" pitchFamily="49" charset="0"/>
            </a:endParaRPr>
          </a:p>
          <a:p>
            <a:pPr algn="just">
              <a:lnSpc>
                <a:spcPct val="90000"/>
              </a:lnSpc>
              <a:buFontTx/>
              <a:buNone/>
            </a:pPr>
            <a:r>
              <a:rPr lang="en-GB" sz="2000" b="1" dirty="0" err="1" smtClean="0">
                <a:solidFill>
                  <a:srgbClr val="000000"/>
                </a:solidFill>
                <a:latin typeface="Courier New" pitchFamily="49" charset="0"/>
                <a:cs typeface="Courier New" pitchFamily="49" charset="0"/>
              </a:rPr>
              <a:t>mysql</a:t>
            </a:r>
            <a:r>
              <a:rPr lang="en-GB" sz="2000" b="1" dirty="0" smtClean="0">
                <a:solidFill>
                  <a:srgbClr val="000000"/>
                </a:solidFill>
                <a:latin typeface="Courier New" pitchFamily="49" charset="0"/>
                <a:cs typeface="Courier New" pitchFamily="49" charset="0"/>
              </a:rPr>
              <a:t>&gt; </a:t>
            </a:r>
            <a:r>
              <a:rPr lang="en-GB" sz="2000" b="1" dirty="0" smtClean="0">
                <a:solidFill>
                  <a:srgbClr val="CC0000"/>
                </a:solidFill>
                <a:latin typeface="Courier New" pitchFamily="49" charset="0"/>
                <a:cs typeface="Courier New" pitchFamily="49" charset="0"/>
              </a:rPr>
              <a:t>SELECT VERSION(), CURRENT_DATE;</a:t>
            </a:r>
            <a:r>
              <a:rPr lang="en-GB" sz="2000" b="1" dirty="0" smtClean="0">
                <a:solidFill>
                  <a:srgbClr val="000000"/>
                </a:solidFill>
                <a:latin typeface="Courier New" pitchFamily="49" charset="0"/>
                <a:cs typeface="Courier New" pitchFamily="49" charset="0"/>
              </a:rPr>
              <a:t> </a:t>
            </a:r>
            <a:endParaRPr lang="en-US" sz="2000" b="1" dirty="0" smtClean="0">
              <a:solidFill>
                <a:srgbClr val="000000"/>
              </a:solidFill>
              <a:latin typeface="Courier New" pitchFamily="49" charset="0"/>
              <a:cs typeface="Courier New" pitchFamily="49" charset="0"/>
            </a:endParaRPr>
          </a:p>
          <a:p>
            <a:pPr algn="just">
              <a:lnSpc>
                <a:spcPct val="90000"/>
              </a:lnSpc>
              <a:buFontTx/>
              <a:buNone/>
            </a:pPr>
            <a:endParaRPr lang="en-GB" sz="2000" b="1" dirty="0" smtClean="0">
              <a:solidFill>
                <a:srgbClr val="000000"/>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 </a:t>
            </a:r>
            <a:endParaRPr lang="en-GB" sz="2000" b="1" dirty="0" smtClean="0">
              <a:solidFill>
                <a:schemeClr val="accent2"/>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 version()    | CURRENT_DATE | </a:t>
            </a:r>
            <a:endParaRPr lang="en-GB" sz="2000" b="1" dirty="0" smtClean="0">
              <a:solidFill>
                <a:schemeClr val="accent2"/>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 </a:t>
            </a:r>
            <a:endParaRPr lang="en-GB" sz="2000" b="1" dirty="0" smtClean="0">
              <a:solidFill>
                <a:schemeClr val="accent2"/>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 5.0.45-community-nt | 2009-01-05 | </a:t>
            </a:r>
            <a:endParaRPr lang="en-GB" sz="2000" b="1" dirty="0" smtClean="0">
              <a:solidFill>
                <a:schemeClr val="accent2"/>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a:t>
            </a:r>
            <a:r>
              <a:rPr lang="en-GB" sz="2000" b="1" dirty="0" smtClean="0">
                <a:solidFill>
                  <a:srgbClr val="000000"/>
                </a:solidFill>
                <a:latin typeface="Courier New" pitchFamily="49" charset="0"/>
                <a:cs typeface="Courier New" pitchFamily="49" charset="0"/>
              </a:rPr>
              <a:t> </a:t>
            </a:r>
            <a:endParaRPr lang="en-GB" sz="2000" b="1" dirty="0" smtClean="0">
              <a:solidFill>
                <a:srgbClr val="000000"/>
              </a:solidFill>
              <a:latin typeface="Courier New" pitchFamily="49" charset="0"/>
              <a:cs typeface="Times New Roman" pitchFamily="18" charset="0"/>
            </a:endParaRPr>
          </a:p>
          <a:p>
            <a:pPr algn="just">
              <a:lnSpc>
                <a:spcPct val="90000"/>
              </a:lnSpc>
              <a:buFontTx/>
              <a:buNone/>
            </a:pPr>
            <a:r>
              <a:rPr lang="en-GB" sz="2000" b="1" dirty="0" smtClean="0">
                <a:solidFill>
                  <a:schemeClr val="accent2"/>
                </a:solidFill>
                <a:latin typeface="Courier New" pitchFamily="49" charset="0"/>
                <a:cs typeface="Courier New" pitchFamily="49" charset="0"/>
              </a:rPr>
              <a:t>1 row in set (0.02 sec)</a:t>
            </a:r>
            <a:r>
              <a:rPr lang="en-GB" sz="2000" b="1" dirty="0" smtClean="0">
                <a:solidFill>
                  <a:srgbClr val="000000"/>
                </a:solidFill>
                <a:latin typeface="Courier New" pitchFamily="49" charset="0"/>
                <a:cs typeface="Courier New" pitchFamily="49" charset="0"/>
              </a:rPr>
              <a:t> </a:t>
            </a:r>
            <a:endParaRPr lang="en-GB" sz="2000" b="1" dirty="0" smtClean="0">
              <a:solidFill>
                <a:srgbClr val="000000"/>
              </a:solidFill>
              <a:latin typeface="Courier New" pitchFamily="49" charset="0"/>
              <a:cs typeface="Times New Roman" pitchFamily="18" charset="0"/>
            </a:endParaRPr>
          </a:p>
          <a:p>
            <a:pPr algn="just">
              <a:lnSpc>
                <a:spcPct val="90000"/>
              </a:lnSpc>
              <a:buFontTx/>
              <a:buNone/>
            </a:pPr>
            <a:r>
              <a:rPr lang="en-GB" sz="2000" b="1" dirty="0" err="1" smtClean="0">
                <a:solidFill>
                  <a:srgbClr val="000000"/>
                </a:solidFill>
                <a:latin typeface="Courier New" pitchFamily="49" charset="0"/>
                <a:cs typeface="Courier New" pitchFamily="49" charset="0"/>
              </a:rPr>
              <a:t>mysql</a:t>
            </a:r>
            <a:r>
              <a:rPr lang="en-GB" sz="2000" b="1" dirty="0" smtClean="0">
                <a:solidFill>
                  <a:srgbClr val="000000"/>
                </a:solidFill>
                <a:latin typeface="Courier New" pitchFamily="49" charset="0"/>
                <a:cs typeface="Courier New" pitchFamily="49" charset="0"/>
              </a:rPr>
              <a:t>&gt;</a:t>
            </a:r>
            <a:endParaRPr lang="en-GB" sz="2000" b="1" dirty="0" smtClean="0">
              <a:latin typeface="Courier New" pitchFamily="49" charset="0"/>
            </a:endParaRPr>
          </a:p>
        </p:txBody>
      </p:sp>
      <p:sp>
        <p:nvSpPr>
          <p:cNvPr id="5124"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74EC586-2203-4C11-866C-BECB70C8FA74}" type="slidenum">
              <a:rPr lang="en-US" sz="1200">
                <a:latin typeface="Arial Black" pitchFamily="34" charset="0"/>
              </a:rPr>
              <a:pPr algn="r"/>
              <a:t>5</a:t>
            </a:fld>
            <a:endParaRPr lang="en-US" sz="1200">
              <a:latin typeface="Arial Black" pitchFamily="34" charset="0"/>
            </a:endParaRPr>
          </a:p>
        </p:txBody>
      </p:sp>
      <p:sp>
        <p:nvSpPr>
          <p:cNvPr id="7"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8"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9" name="TextBox 8"/>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95" name="Picture 111"/>
          <p:cNvPicPr>
            <a:picLocks noChangeAspect="1" noChangeArrowheads="1"/>
          </p:cNvPicPr>
          <p:nvPr/>
        </p:nvPicPr>
        <p:blipFill>
          <a:blip r:embed="rId2" cstate="print"/>
          <a:srcRect/>
          <a:stretch>
            <a:fillRect/>
          </a:stretch>
        </p:blipFill>
        <p:spPr bwMode="auto">
          <a:xfrm>
            <a:off x="304800" y="2109788"/>
            <a:ext cx="8534400" cy="2486025"/>
          </a:xfrm>
          <a:prstGeom prst="rect">
            <a:avLst/>
          </a:prstGeom>
          <a:noFill/>
          <a:ln w="9525">
            <a:noFill/>
            <a:miter lim="800000"/>
            <a:headEnd/>
            <a:tailEnd/>
          </a:ln>
          <a:effectLst/>
        </p:spPr>
      </p:pic>
      <p:sp>
        <p:nvSpPr>
          <p:cNvPr id="6148"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075B5F3-FE2E-4D39-9BAA-B69174B00983}" type="slidenum">
              <a:rPr lang="en-US" sz="1200">
                <a:latin typeface="Arial Black" pitchFamily="34" charset="0"/>
              </a:rPr>
              <a:pPr algn="r"/>
              <a:t>6</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6495"/>
                                        </p:tgtEl>
                                        <p:attrNameLst>
                                          <p:attrName>style.visibility</p:attrName>
                                        </p:attrNameLst>
                                      </p:cBhvr>
                                      <p:to>
                                        <p:strVal val="visible"/>
                                      </p:to>
                                    </p:set>
                                    <p:animEffect transition="in" filter="box(out)">
                                      <p:cBhvr>
                                        <p:cTn id="7" dur="500"/>
                                        <p:tgtEl>
                                          <p:spTgt spid="16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r>
              <a:rPr lang="en-GB" sz="2400" b="1" dirty="0" err="1" smtClean="0">
                <a:solidFill>
                  <a:srgbClr val="000000"/>
                </a:solidFill>
                <a:latin typeface="Verdana" pitchFamily="34" charset="0"/>
                <a:cs typeface="Times New Roman" pitchFamily="18" charset="0"/>
              </a:rPr>
              <a:t>membuat</a:t>
            </a:r>
            <a:r>
              <a:rPr lang="en-GB" sz="2400" b="1" dirty="0" smtClean="0">
                <a:solidFill>
                  <a:srgbClr val="000000"/>
                </a:solidFill>
                <a:latin typeface="Verdana" pitchFamily="34" charset="0"/>
                <a:cs typeface="Times New Roman" pitchFamily="18" charset="0"/>
              </a:rPr>
              <a:t> basis data</a:t>
            </a:r>
            <a:endParaRPr lang="en-GB" sz="2400" dirty="0" smtClean="0">
              <a:solidFill>
                <a:srgbClr val="000000"/>
              </a:solidFill>
              <a:cs typeface="Times New Roman" pitchFamily="18" charset="0"/>
            </a:endParaRPr>
          </a:p>
          <a:p>
            <a:pPr>
              <a:buFontTx/>
              <a:buNone/>
            </a:pPr>
            <a:r>
              <a:rPr lang="en-US" b="1" dirty="0" smtClean="0">
                <a:solidFill>
                  <a:srgbClr val="FF0000"/>
                </a:solidFill>
                <a:latin typeface="Courier" pitchFamily="49" charset="0"/>
                <a:cs typeface="Times New Roman" pitchFamily="18" charset="0"/>
              </a:rPr>
              <a:t>	</a:t>
            </a:r>
            <a:r>
              <a:rPr lang="en-GB" sz="2800" b="1" dirty="0" smtClean="0">
                <a:solidFill>
                  <a:srgbClr val="FF0000"/>
                </a:solidFill>
                <a:latin typeface="Courier New" pitchFamily="49" charset="0"/>
                <a:cs typeface="Times New Roman" pitchFamily="18" charset="0"/>
              </a:rPr>
              <a:t>CREATE DATABASE</a:t>
            </a:r>
            <a:r>
              <a:rPr lang="en-GB" sz="2800" b="1" dirty="0" smtClean="0">
                <a:solidFill>
                  <a:srgbClr val="000000"/>
                </a:solidFill>
                <a:latin typeface="Courier New" pitchFamily="49" charset="0"/>
                <a:cs typeface="Times New Roman" pitchFamily="18" charset="0"/>
              </a:rPr>
              <a:t> </a:t>
            </a:r>
            <a:r>
              <a:rPr lang="en-GB" sz="2800" b="1" dirty="0" err="1" smtClean="0">
                <a:solidFill>
                  <a:srgbClr val="0000FF"/>
                </a:solidFill>
                <a:latin typeface="Courier New" pitchFamily="49" charset="0"/>
                <a:cs typeface="Times New Roman" pitchFamily="18" charset="0"/>
              </a:rPr>
              <a:t>nama_basis_data</a:t>
            </a:r>
            <a:r>
              <a:rPr lang="en-GB" sz="2800" b="1" dirty="0" smtClean="0">
                <a:solidFill>
                  <a:srgbClr val="FF0000"/>
                </a:solidFill>
                <a:latin typeface="Courier New" pitchFamily="49" charset="0"/>
                <a:cs typeface="Times New Roman" pitchFamily="18" charset="0"/>
              </a:rPr>
              <a:t>;</a:t>
            </a:r>
            <a:endParaRPr lang="en-US" sz="2800" b="1" dirty="0" smtClean="0">
              <a:solidFill>
                <a:srgbClr val="FF0000"/>
              </a:solidFill>
              <a:latin typeface="Courier New" pitchFamily="49" charset="0"/>
              <a:cs typeface="Times New Roman" pitchFamily="18" charset="0"/>
            </a:endParaRPr>
          </a:p>
          <a:p>
            <a:pPr>
              <a:buFontTx/>
              <a:buNone/>
            </a:pPr>
            <a:endParaRPr lang="en-GB" dirty="0" smtClean="0">
              <a:solidFill>
                <a:srgbClr val="000000"/>
              </a:solidFill>
              <a:cs typeface="Times New Roman" pitchFamily="18" charset="0"/>
            </a:endParaRPr>
          </a:p>
          <a:p>
            <a:r>
              <a:rPr lang="en-GB" sz="2400" b="1" dirty="0" err="1" smtClean="0">
                <a:solidFill>
                  <a:srgbClr val="000000"/>
                </a:solidFill>
                <a:latin typeface="Verdana" pitchFamily="34" charset="0"/>
                <a:cs typeface="Times New Roman" pitchFamily="18" charset="0"/>
              </a:rPr>
              <a:t>menghapus</a:t>
            </a:r>
            <a:r>
              <a:rPr lang="en-GB" sz="2400" b="1" dirty="0" smtClean="0">
                <a:solidFill>
                  <a:srgbClr val="000000"/>
                </a:solidFill>
                <a:latin typeface="Verdana" pitchFamily="34" charset="0"/>
                <a:cs typeface="Times New Roman" pitchFamily="18" charset="0"/>
              </a:rPr>
              <a:t> basis data </a:t>
            </a:r>
            <a:r>
              <a:rPr lang="en-GB" sz="2400" b="1" dirty="0" err="1" smtClean="0">
                <a:solidFill>
                  <a:srgbClr val="000000"/>
                </a:solidFill>
                <a:latin typeface="Verdana" pitchFamily="34" charset="0"/>
                <a:cs typeface="Times New Roman" pitchFamily="18" charset="0"/>
              </a:rPr>
              <a:t>beserta</a:t>
            </a:r>
            <a:r>
              <a:rPr lang="en-GB" sz="2400" b="1" dirty="0" smtClean="0">
                <a:solidFill>
                  <a:srgbClr val="000000"/>
                </a:solidFill>
                <a:latin typeface="Verdana" pitchFamily="34" charset="0"/>
                <a:cs typeface="Times New Roman" pitchFamily="18" charset="0"/>
              </a:rPr>
              <a:t> </a:t>
            </a:r>
            <a:r>
              <a:rPr lang="en-GB" sz="2400" b="1" dirty="0" err="1" smtClean="0">
                <a:solidFill>
                  <a:srgbClr val="000000"/>
                </a:solidFill>
                <a:latin typeface="Verdana" pitchFamily="34" charset="0"/>
                <a:cs typeface="Times New Roman" pitchFamily="18" charset="0"/>
              </a:rPr>
              <a:t>tabel</a:t>
            </a:r>
            <a:r>
              <a:rPr lang="en-GB" sz="2400" b="1" dirty="0" smtClean="0">
                <a:solidFill>
                  <a:srgbClr val="000000"/>
                </a:solidFill>
                <a:latin typeface="Verdana" pitchFamily="34" charset="0"/>
                <a:cs typeface="Times New Roman" pitchFamily="18" charset="0"/>
              </a:rPr>
              <a:t> yang </a:t>
            </a:r>
            <a:r>
              <a:rPr lang="en-GB" sz="2400" b="1" dirty="0" err="1" smtClean="0">
                <a:solidFill>
                  <a:srgbClr val="000000"/>
                </a:solidFill>
                <a:latin typeface="Verdana" pitchFamily="34" charset="0"/>
                <a:cs typeface="Times New Roman" pitchFamily="18" charset="0"/>
              </a:rPr>
              <a:t>ada</a:t>
            </a:r>
            <a:r>
              <a:rPr lang="en-GB" sz="2400" b="1" dirty="0" smtClean="0">
                <a:solidFill>
                  <a:srgbClr val="000000"/>
                </a:solidFill>
                <a:latin typeface="Verdana" pitchFamily="34" charset="0"/>
                <a:cs typeface="Times New Roman" pitchFamily="18" charset="0"/>
              </a:rPr>
              <a:t> </a:t>
            </a:r>
            <a:r>
              <a:rPr lang="en-GB" sz="2400" b="1" dirty="0" err="1" smtClean="0">
                <a:solidFill>
                  <a:srgbClr val="000000"/>
                </a:solidFill>
                <a:latin typeface="Verdana" pitchFamily="34" charset="0"/>
                <a:cs typeface="Times New Roman" pitchFamily="18" charset="0"/>
              </a:rPr>
              <a:t>di</a:t>
            </a:r>
            <a:r>
              <a:rPr lang="en-GB" sz="2400" b="1" dirty="0" smtClean="0">
                <a:solidFill>
                  <a:srgbClr val="000000"/>
                </a:solidFill>
                <a:latin typeface="Verdana" pitchFamily="34" charset="0"/>
                <a:cs typeface="Times New Roman" pitchFamily="18" charset="0"/>
              </a:rPr>
              <a:t> </a:t>
            </a:r>
            <a:r>
              <a:rPr lang="en-GB" sz="2400" b="1" dirty="0" err="1" smtClean="0">
                <a:solidFill>
                  <a:srgbClr val="000000"/>
                </a:solidFill>
                <a:latin typeface="Verdana" pitchFamily="34" charset="0"/>
                <a:cs typeface="Times New Roman" pitchFamily="18" charset="0"/>
              </a:rPr>
              <a:t>dalamnya</a:t>
            </a:r>
            <a:endParaRPr lang="en-GB" sz="2400" dirty="0" smtClean="0">
              <a:solidFill>
                <a:srgbClr val="000000"/>
              </a:solidFill>
              <a:cs typeface="Times New Roman" pitchFamily="18" charset="0"/>
            </a:endParaRPr>
          </a:p>
          <a:p>
            <a:pPr>
              <a:buFontTx/>
              <a:buNone/>
            </a:pPr>
            <a:r>
              <a:rPr lang="en-US" b="1" dirty="0" smtClean="0">
                <a:solidFill>
                  <a:srgbClr val="FF0000"/>
                </a:solidFill>
                <a:latin typeface="Courier" pitchFamily="49" charset="0"/>
                <a:cs typeface="Times New Roman" pitchFamily="18" charset="0"/>
              </a:rPr>
              <a:t>	</a:t>
            </a:r>
            <a:r>
              <a:rPr lang="en-GB" sz="2800" b="1" dirty="0" smtClean="0">
                <a:solidFill>
                  <a:srgbClr val="FF0000"/>
                </a:solidFill>
                <a:latin typeface="Courier New" pitchFamily="49" charset="0"/>
                <a:cs typeface="Times New Roman" pitchFamily="18" charset="0"/>
              </a:rPr>
              <a:t>DROP DATABASE</a:t>
            </a:r>
            <a:r>
              <a:rPr lang="en-GB" sz="2800" b="1" dirty="0" smtClean="0">
                <a:solidFill>
                  <a:srgbClr val="000000"/>
                </a:solidFill>
                <a:latin typeface="Courier New" pitchFamily="49" charset="0"/>
                <a:cs typeface="Times New Roman" pitchFamily="18" charset="0"/>
              </a:rPr>
              <a:t> </a:t>
            </a:r>
            <a:r>
              <a:rPr lang="en-GB" sz="2800" b="1" dirty="0" err="1" smtClean="0">
                <a:solidFill>
                  <a:srgbClr val="0000FF"/>
                </a:solidFill>
                <a:latin typeface="Courier New" pitchFamily="49" charset="0"/>
                <a:cs typeface="Times New Roman" pitchFamily="18" charset="0"/>
              </a:rPr>
              <a:t>nama_basis_data</a:t>
            </a:r>
            <a:r>
              <a:rPr lang="en-GB" sz="2800" b="1" dirty="0" smtClean="0">
                <a:solidFill>
                  <a:srgbClr val="FF0000"/>
                </a:solidFill>
                <a:latin typeface="Courier New" pitchFamily="49" charset="0"/>
                <a:cs typeface="Times New Roman" pitchFamily="18" charset="0"/>
              </a:rPr>
              <a:t>;</a:t>
            </a:r>
          </a:p>
        </p:txBody>
      </p:sp>
      <p:sp>
        <p:nvSpPr>
          <p:cNvPr id="7172"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D8231135-6A85-4A5D-918A-F35DF5B87BF6}" type="slidenum">
              <a:rPr lang="en-US" sz="1200">
                <a:latin typeface="Arial Black" pitchFamily="34" charset="0"/>
              </a:rPr>
              <a:pPr algn="r"/>
              <a:t>7</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r>
              <a:rPr lang="en-US" sz="2400" b="1" smtClean="0">
                <a:solidFill>
                  <a:srgbClr val="000000"/>
                </a:solidFill>
                <a:latin typeface="Verdana" pitchFamily="34" charset="0"/>
                <a:cs typeface="Times New Roman" pitchFamily="18" charset="0"/>
              </a:rPr>
              <a:t>melihat</a:t>
            </a:r>
            <a:r>
              <a:rPr lang="en-GB" sz="2400" b="1" smtClean="0">
                <a:solidFill>
                  <a:srgbClr val="000000"/>
                </a:solidFill>
                <a:latin typeface="Verdana" pitchFamily="34" charset="0"/>
                <a:cs typeface="Times New Roman" pitchFamily="18" charset="0"/>
              </a:rPr>
              <a:t> basis data</a:t>
            </a:r>
            <a:r>
              <a:rPr lang="en-US" sz="2400" b="1" smtClean="0">
                <a:solidFill>
                  <a:srgbClr val="000000"/>
                </a:solidFill>
                <a:latin typeface="Verdana" pitchFamily="34" charset="0"/>
                <a:cs typeface="Times New Roman" pitchFamily="18" charset="0"/>
              </a:rPr>
              <a:t> yang saat ini ada</a:t>
            </a:r>
            <a:endParaRPr lang="en-GB" sz="2400" smtClean="0">
              <a:solidFill>
                <a:srgbClr val="000000"/>
              </a:solidFill>
              <a:cs typeface="Times New Roman" pitchFamily="18" charset="0"/>
            </a:endParaRPr>
          </a:p>
          <a:p>
            <a:pPr>
              <a:buFontTx/>
              <a:buNone/>
            </a:pPr>
            <a:r>
              <a:rPr lang="en-US" b="1" smtClean="0">
                <a:solidFill>
                  <a:srgbClr val="FF0000"/>
                </a:solidFill>
                <a:latin typeface="Courier" pitchFamily="49" charset="0"/>
                <a:cs typeface="Times New Roman" pitchFamily="18" charset="0"/>
              </a:rPr>
              <a:t>	</a:t>
            </a:r>
            <a:r>
              <a:rPr lang="en-US" sz="2800" b="1" smtClean="0">
                <a:solidFill>
                  <a:srgbClr val="FF0000"/>
                </a:solidFill>
                <a:latin typeface="Courier New" pitchFamily="49" charset="0"/>
                <a:cs typeface="Times New Roman" pitchFamily="18" charset="0"/>
              </a:rPr>
              <a:t>SHOW </a:t>
            </a:r>
            <a:r>
              <a:rPr lang="en-GB" sz="2800" b="1" smtClean="0">
                <a:solidFill>
                  <a:srgbClr val="FF0000"/>
                </a:solidFill>
                <a:latin typeface="Courier New" pitchFamily="49" charset="0"/>
                <a:cs typeface="Times New Roman" pitchFamily="18" charset="0"/>
              </a:rPr>
              <a:t>DATABASE</a:t>
            </a:r>
            <a:r>
              <a:rPr lang="en-US" sz="2800" b="1" smtClean="0">
                <a:solidFill>
                  <a:srgbClr val="FF0000"/>
                </a:solidFill>
                <a:latin typeface="Courier New" pitchFamily="49" charset="0"/>
                <a:cs typeface="Times New Roman" pitchFamily="18" charset="0"/>
              </a:rPr>
              <a:t>S</a:t>
            </a:r>
            <a:r>
              <a:rPr lang="en-GB" sz="2800" b="1" smtClean="0">
                <a:solidFill>
                  <a:srgbClr val="FF0000"/>
                </a:solidFill>
                <a:latin typeface="Courier New" pitchFamily="49" charset="0"/>
                <a:cs typeface="Times New Roman" pitchFamily="18" charset="0"/>
              </a:rPr>
              <a:t>;</a:t>
            </a:r>
            <a:endParaRPr lang="en-GB" smtClean="0">
              <a:solidFill>
                <a:srgbClr val="000000"/>
              </a:solidFill>
              <a:cs typeface="Times New Roman" pitchFamily="18" charset="0"/>
            </a:endParaRPr>
          </a:p>
          <a:p>
            <a:r>
              <a:rPr lang="en-GB" sz="2400" b="1" smtClean="0">
                <a:solidFill>
                  <a:srgbClr val="000000"/>
                </a:solidFill>
                <a:latin typeface="Verdana" pitchFamily="34" charset="0"/>
                <a:cs typeface="Times New Roman" pitchFamily="18" charset="0"/>
              </a:rPr>
              <a:t>meng</a:t>
            </a:r>
            <a:r>
              <a:rPr lang="en-US" sz="2400" b="1" smtClean="0">
                <a:solidFill>
                  <a:srgbClr val="000000"/>
                </a:solidFill>
                <a:latin typeface="Verdana" pitchFamily="34" charset="0"/>
                <a:cs typeface="Times New Roman" pitchFamily="18" charset="0"/>
              </a:rPr>
              <a:t>gunakan</a:t>
            </a:r>
            <a:r>
              <a:rPr lang="en-GB" sz="2400" b="1" smtClean="0">
                <a:solidFill>
                  <a:srgbClr val="000000"/>
                </a:solidFill>
                <a:latin typeface="Verdana" pitchFamily="34" charset="0"/>
                <a:cs typeface="Times New Roman" pitchFamily="18" charset="0"/>
              </a:rPr>
              <a:t> </a:t>
            </a:r>
            <a:r>
              <a:rPr lang="en-US" sz="2400" b="1" smtClean="0">
                <a:solidFill>
                  <a:srgbClr val="000000"/>
                </a:solidFill>
                <a:latin typeface="Verdana" pitchFamily="34" charset="0"/>
                <a:cs typeface="Times New Roman" pitchFamily="18" charset="0"/>
              </a:rPr>
              <a:t>salah satu </a:t>
            </a:r>
            <a:r>
              <a:rPr lang="en-GB" sz="2400" b="1" smtClean="0">
                <a:solidFill>
                  <a:srgbClr val="000000"/>
                </a:solidFill>
                <a:latin typeface="Verdana" pitchFamily="34" charset="0"/>
                <a:cs typeface="Times New Roman" pitchFamily="18" charset="0"/>
              </a:rPr>
              <a:t>basis data yang ada</a:t>
            </a:r>
            <a:endParaRPr lang="en-GB" sz="2400" smtClean="0">
              <a:solidFill>
                <a:srgbClr val="000000"/>
              </a:solidFill>
              <a:cs typeface="Times New Roman" pitchFamily="18" charset="0"/>
            </a:endParaRPr>
          </a:p>
          <a:p>
            <a:pPr>
              <a:buFontTx/>
              <a:buNone/>
            </a:pPr>
            <a:r>
              <a:rPr lang="en-US" b="1" smtClean="0">
                <a:solidFill>
                  <a:srgbClr val="FF0000"/>
                </a:solidFill>
                <a:latin typeface="Courier" pitchFamily="49" charset="0"/>
                <a:cs typeface="Times New Roman" pitchFamily="18" charset="0"/>
              </a:rPr>
              <a:t>	</a:t>
            </a:r>
            <a:r>
              <a:rPr lang="en-US" sz="2800" b="1" smtClean="0">
                <a:solidFill>
                  <a:srgbClr val="FF0000"/>
                </a:solidFill>
                <a:latin typeface="Courier New" pitchFamily="49" charset="0"/>
                <a:cs typeface="Times New Roman" pitchFamily="18" charset="0"/>
              </a:rPr>
              <a:t>USE </a:t>
            </a:r>
            <a:r>
              <a:rPr lang="en-GB" sz="2800" b="1" smtClean="0">
                <a:solidFill>
                  <a:srgbClr val="0000FF"/>
                </a:solidFill>
                <a:latin typeface="Courier New" pitchFamily="49" charset="0"/>
                <a:cs typeface="Times New Roman" pitchFamily="18" charset="0"/>
              </a:rPr>
              <a:t>nama_basis_data</a:t>
            </a:r>
            <a:r>
              <a:rPr lang="en-GB" sz="2800" b="1" smtClean="0">
                <a:solidFill>
                  <a:srgbClr val="FF0000"/>
                </a:solidFill>
                <a:latin typeface="Courier New" pitchFamily="49" charset="0"/>
                <a:cs typeface="Times New Roman" pitchFamily="18" charset="0"/>
              </a:rPr>
              <a:t>;</a:t>
            </a:r>
            <a:endParaRPr lang="en-US" sz="2800" b="1" smtClean="0">
              <a:solidFill>
                <a:srgbClr val="FF0000"/>
              </a:solidFill>
              <a:latin typeface="Courier New" pitchFamily="49" charset="0"/>
              <a:cs typeface="Times New Roman" pitchFamily="18" charset="0"/>
            </a:endParaRPr>
          </a:p>
          <a:p>
            <a:r>
              <a:rPr lang="en-US" sz="2400" b="1" smtClean="0">
                <a:solidFill>
                  <a:srgbClr val="000000"/>
                </a:solidFill>
                <a:latin typeface="Verdana" pitchFamily="34" charset="0"/>
                <a:cs typeface="Times New Roman" pitchFamily="18" charset="0"/>
              </a:rPr>
              <a:t>melihat tabel yang </a:t>
            </a:r>
            <a:r>
              <a:rPr lang="en-GB" sz="2400" b="1" smtClean="0">
                <a:solidFill>
                  <a:srgbClr val="000000"/>
                </a:solidFill>
                <a:latin typeface="Verdana" pitchFamily="34" charset="0"/>
                <a:cs typeface="Times New Roman" pitchFamily="18" charset="0"/>
              </a:rPr>
              <a:t>ada</a:t>
            </a:r>
            <a:r>
              <a:rPr lang="en-US" sz="2400" b="1" smtClean="0">
                <a:solidFill>
                  <a:srgbClr val="000000"/>
                </a:solidFill>
                <a:latin typeface="Verdana" pitchFamily="34" charset="0"/>
                <a:cs typeface="Times New Roman" pitchFamily="18" charset="0"/>
              </a:rPr>
              <a:t> di </a:t>
            </a:r>
            <a:r>
              <a:rPr lang="en-GB" sz="2400" b="1" smtClean="0">
                <a:solidFill>
                  <a:srgbClr val="000000"/>
                </a:solidFill>
                <a:latin typeface="Verdana" pitchFamily="34" charset="0"/>
                <a:cs typeface="Times New Roman" pitchFamily="18" charset="0"/>
              </a:rPr>
              <a:t>basis data yang </a:t>
            </a:r>
            <a:r>
              <a:rPr lang="en-US" sz="2400" b="1" smtClean="0">
                <a:solidFill>
                  <a:srgbClr val="000000"/>
                </a:solidFill>
                <a:latin typeface="Verdana" pitchFamily="34" charset="0"/>
                <a:cs typeface="Times New Roman" pitchFamily="18" charset="0"/>
              </a:rPr>
              <a:t>aktif saat ini</a:t>
            </a:r>
            <a:endParaRPr lang="en-GB" sz="2400" smtClean="0">
              <a:solidFill>
                <a:srgbClr val="000000"/>
              </a:solidFill>
              <a:cs typeface="Times New Roman" pitchFamily="18" charset="0"/>
            </a:endParaRPr>
          </a:p>
          <a:p>
            <a:pPr>
              <a:buFontTx/>
              <a:buNone/>
            </a:pPr>
            <a:r>
              <a:rPr lang="en-US" b="1" smtClean="0">
                <a:solidFill>
                  <a:srgbClr val="FF0000"/>
                </a:solidFill>
                <a:latin typeface="Courier" pitchFamily="49" charset="0"/>
                <a:cs typeface="Times New Roman" pitchFamily="18" charset="0"/>
              </a:rPr>
              <a:t>	</a:t>
            </a:r>
            <a:r>
              <a:rPr lang="en-US" sz="2800" b="1" smtClean="0">
                <a:solidFill>
                  <a:srgbClr val="FF0000"/>
                </a:solidFill>
                <a:latin typeface="Courier New" pitchFamily="49" charset="0"/>
                <a:cs typeface="Times New Roman" pitchFamily="18" charset="0"/>
              </a:rPr>
              <a:t>SHOW TABLES</a:t>
            </a:r>
            <a:r>
              <a:rPr lang="en-GB" sz="2800" b="1" smtClean="0">
                <a:solidFill>
                  <a:srgbClr val="FF0000"/>
                </a:solidFill>
                <a:latin typeface="Courier New" pitchFamily="49" charset="0"/>
                <a:cs typeface="Times New Roman" pitchFamily="18" charset="0"/>
              </a:rPr>
              <a:t>;</a:t>
            </a:r>
          </a:p>
        </p:txBody>
      </p:sp>
      <p:sp>
        <p:nvSpPr>
          <p:cNvPr id="8196"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564E9821-1BA6-4115-8552-2494547B8ACB}" type="slidenum">
              <a:rPr lang="en-US" sz="1200">
                <a:latin typeface="Arial Black" pitchFamily="34" charset="0"/>
              </a:rPr>
              <a:pPr algn="r"/>
              <a:t>8</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p:txBody>
          <a:bodyPr/>
          <a:lstStyle/>
          <a:p>
            <a:pPr marL="0" indent="0">
              <a:buFont typeface="Arial" charset="0"/>
              <a:buNone/>
              <a:defRPr/>
            </a:pPr>
            <a:r>
              <a:rPr lang="en-US" sz="1800" dirty="0" err="1">
                <a:latin typeface="Tahoma" pitchFamily="34" charset="0"/>
              </a:rPr>
              <a:t>Mulai</a:t>
            </a:r>
            <a:r>
              <a:rPr lang="en-US" sz="1800" dirty="0">
                <a:latin typeface="Tahoma" pitchFamily="34" charset="0"/>
              </a:rPr>
              <a:t> </a:t>
            </a:r>
            <a:r>
              <a:rPr lang="en-US" sz="1800" dirty="0" err="1">
                <a:latin typeface="Tahoma" pitchFamily="34" charset="0"/>
              </a:rPr>
              <a:t>versi</a:t>
            </a:r>
            <a:r>
              <a:rPr lang="en-US" sz="1800" dirty="0">
                <a:latin typeface="Tahoma" pitchFamily="34" charset="0"/>
              </a:rPr>
              <a:t> 5 </a:t>
            </a:r>
            <a:r>
              <a:rPr lang="en-US" sz="1800" dirty="0" err="1">
                <a:latin typeface="Tahoma" pitchFamily="34" charset="0"/>
              </a:rPr>
              <a:t>MySQL</a:t>
            </a:r>
            <a:r>
              <a:rPr lang="en-US" sz="1800" dirty="0">
                <a:latin typeface="Tahoma" pitchFamily="34" charset="0"/>
              </a:rPr>
              <a:t> </a:t>
            </a:r>
            <a:r>
              <a:rPr lang="en-US" sz="1800" dirty="0" err="1">
                <a:latin typeface="Tahoma" pitchFamily="34" charset="0"/>
              </a:rPr>
              <a:t>mendukung</a:t>
            </a:r>
            <a:r>
              <a:rPr lang="en-US" sz="1800" dirty="0">
                <a:latin typeface="Tahoma" pitchFamily="34" charset="0"/>
              </a:rPr>
              <a:t> </a:t>
            </a:r>
            <a:r>
              <a:rPr lang="en-US" sz="1800" dirty="0" err="1">
                <a:latin typeface="Tahoma" pitchFamily="34" charset="0"/>
              </a:rPr>
              <a:t>fitur</a:t>
            </a:r>
            <a:r>
              <a:rPr lang="en-US" sz="1800" dirty="0">
                <a:latin typeface="Tahoma" pitchFamily="34" charset="0"/>
              </a:rPr>
              <a:t> </a:t>
            </a:r>
            <a:r>
              <a:rPr lang="en-US" sz="1800" dirty="0" err="1">
                <a:latin typeface="Tahoma" pitchFamily="34" charset="0"/>
              </a:rPr>
              <a:t>transaksi</a:t>
            </a:r>
            <a:r>
              <a:rPr lang="en-US" sz="1800" dirty="0">
                <a:latin typeface="Tahoma" pitchFamily="34" charset="0"/>
              </a:rPr>
              <a:t>, foreign key </a:t>
            </a:r>
            <a:r>
              <a:rPr lang="en-US" sz="1800" dirty="0" err="1">
                <a:latin typeface="Tahoma" pitchFamily="34" charset="0"/>
              </a:rPr>
              <a:t>dll</a:t>
            </a:r>
            <a:r>
              <a:rPr lang="en-US" sz="1800" dirty="0">
                <a:latin typeface="Tahoma" pitchFamily="34" charset="0"/>
              </a:rPr>
              <a:t> </a:t>
            </a:r>
            <a:r>
              <a:rPr lang="en-US" sz="1800" dirty="0" err="1">
                <a:latin typeface="Tahoma" pitchFamily="34" charset="0"/>
              </a:rPr>
              <a:t>dengan</a:t>
            </a:r>
            <a:r>
              <a:rPr lang="en-US" sz="1800" dirty="0">
                <a:latin typeface="Tahoma" pitchFamily="34" charset="0"/>
              </a:rPr>
              <a:t> </a:t>
            </a:r>
            <a:r>
              <a:rPr lang="en-US" sz="1800" dirty="0" err="1">
                <a:latin typeface="Tahoma" pitchFamily="34" charset="0"/>
              </a:rPr>
              <a:t>menggunakan</a:t>
            </a:r>
            <a:r>
              <a:rPr lang="en-US" sz="1800" dirty="0">
                <a:latin typeface="Tahoma" pitchFamily="34" charset="0"/>
              </a:rPr>
              <a:t> </a:t>
            </a:r>
            <a:r>
              <a:rPr lang="en-US" sz="1800" dirty="0" err="1">
                <a:latin typeface="Tahoma" pitchFamily="34" charset="0"/>
              </a:rPr>
              <a:t>tabel</a:t>
            </a:r>
            <a:r>
              <a:rPr lang="en-US" sz="1800" dirty="0">
                <a:latin typeface="Tahoma" pitchFamily="34" charset="0"/>
              </a:rPr>
              <a:t> engine </a:t>
            </a:r>
            <a:r>
              <a:rPr lang="en-US" sz="1800" dirty="0" err="1">
                <a:latin typeface="Tahoma" pitchFamily="34" charset="0"/>
              </a:rPr>
              <a:t>innodb</a:t>
            </a:r>
            <a:r>
              <a:rPr lang="en-US" sz="1800" dirty="0">
                <a:latin typeface="Tahoma" pitchFamily="34" charset="0"/>
              </a:rPr>
              <a:t>. </a:t>
            </a:r>
            <a:r>
              <a:rPr lang="en-US" sz="1800" dirty="0" err="1">
                <a:latin typeface="Tahoma" pitchFamily="34" charset="0"/>
              </a:rPr>
              <a:t>Tabel</a:t>
            </a:r>
            <a:r>
              <a:rPr lang="en-US" sz="1800" dirty="0">
                <a:latin typeface="Tahoma" pitchFamily="34" charset="0"/>
              </a:rPr>
              <a:t> engine default </a:t>
            </a:r>
            <a:r>
              <a:rPr lang="en-US" sz="1800" dirty="0" err="1">
                <a:latin typeface="Tahoma" pitchFamily="34" charset="0"/>
              </a:rPr>
              <a:t>adalah</a:t>
            </a:r>
            <a:r>
              <a:rPr lang="en-US" sz="1800" dirty="0">
                <a:latin typeface="Tahoma" pitchFamily="34" charset="0"/>
              </a:rPr>
              <a:t> </a:t>
            </a:r>
            <a:r>
              <a:rPr lang="en-US" sz="1800" dirty="0" err="1">
                <a:latin typeface="Tahoma" pitchFamily="34" charset="0"/>
              </a:rPr>
              <a:t>MyISAM</a:t>
            </a:r>
            <a:r>
              <a:rPr lang="en-US" sz="1800" dirty="0" smtClean="0">
                <a:latin typeface="Tahoma" pitchFamily="34" charset="0"/>
              </a:rPr>
              <a:t>.</a:t>
            </a:r>
          </a:p>
          <a:p>
            <a:pPr marL="0" indent="0">
              <a:buFont typeface="Arial" charset="0"/>
              <a:buNone/>
              <a:defRPr/>
            </a:pPr>
            <a:endParaRPr lang="en-US" sz="1800" b="1" dirty="0" smtClean="0"/>
          </a:p>
          <a:p>
            <a:pPr marL="0" indent="0">
              <a:buFont typeface="Arial" charset="0"/>
              <a:buNone/>
              <a:defRPr/>
            </a:pPr>
            <a:r>
              <a:rPr lang="en-US" sz="1800" b="1" dirty="0" err="1" smtClean="0"/>
              <a:t>MyISAM</a:t>
            </a:r>
            <a:r>
              <a:rPr lang="en-US" sz="1800" b="1" dirty="0" smtClean="0"/>
              <a:t> </a:t>
            </a:r>
          </a:p>
          <a:p>
            <a:pPr marL="0" indent="0">
              <a:buFont typeface="Arial" charset="0"/>
              <a:buNone/>
              <a:defRPr/>
            </a:pPr>
            <a:r>
              <a:rPr lang="id-ID" sz="1800" dirty="0" smtClean="0"/>
              <a:t>Jenis tabel MyISAM adalah default ketika Anda membuat tabel. MyISAM </a:t>
            </a:r>
            <a:r>
              <a:rPr lang="en-US" sz="1800" dirty="0" err="1" smtClean="0"/>
              <a:t>kinerja</a:t>
            </a:r>
            <a:r>
              <a:rPr lang="id-ID" sz="1800" dirty="0" smtClean="0"/>
              <a:t> </a:t>
            </a:r>
            <a:r>
              <a:rPr lang="id-ID" sz="1800" dirty="0" smtClean="0"/>
              <a:t>yang sangat cepat tetapi tidak </a:t>
            </a:r>
            <a:r>
              <a:rPr lang="en-US" sz="1800" dirty="0" err="1" smtClean="0"/>
              <a:t>aman</a:t>
            </a:r>
            <a:r>
              <a:rPr lang="en-US" sz="1800" dirty="0" smtClean="0"/>
              <a:t> </a:t>
            </a:r>
            <a:r>
              <a:rPr lang="en-US" sz="1800" dirty="0" err="1" smtClean="0"/>
              <a:t>dalam</a:t>
            </a:r>
            <a:r>
              <a:rPr lang="en-US" sz="1800" dirty="0" smtClean="0"/>
              <a:t> </a:t>
            </a:r>
            <a:r>
              <a:rPr lang="en-US" sz="1800" dirty="0" err="1" smtClean="0"/>
              <a:t>transaksinya</a:t>
            </a:r>
            <a:r>
              <a:rPr lang="id-ID" sz="1800" dirty="0" smtClean="0"/>
              <a:t>. </a:t>
            </a:r>
            <a:r>
              <a:rPr lang="id-ID" sz="1800" dirty="0" smtClean="0"/>
              <a:t>Ukuran tabel MyISAM tergantung pada sistem operasi dan file data portabel dari sistem ke sistem.</a:t>
            </a:r>
            <a:endParaRPr lang="en-US" sz="1800" b="1" dirty="0"/>
          </a:p>
          <a:p>
            <a:pPr marL="0" indent="0">
              <a:buFont typeface="Arial" charset="0"/>
              <a:buNone/>
              <a:defRPr/>
            </a:pPr>
            <a:r>
              <a:rPr lang="en-US" sz="1800" b="1" dirty="0" err="1" smtClean="0"/>
              <a:t>InnoDB</a:t>
            </a:r>
            <a:endParaRPr lang="en-US" sz="1800" b="1" dirty="0" smtClean="0"/>
          </a:p>
          <a:p>
            <a:pPr marL="0" indent="0">
              <a:buFont typeface="Arial" charset="0"/>
              <a:buNone/>
              <a:defRPr/>
            </a:pPr>
            <a:r>
              <a:rPr lang="id-ID" sz="1800" dirty="0" smtClean="0"/>
              <a:t>Berbeda dari jenis tabel MyISAM, tabel InnoDB adalah transaksi yang aman. Kunci asing yang didukung dalam tabel InnoDB. File data tabel InnoDB dapat disimpan di lebih dari satu file sehingga ukuran meja tergantung pada ruang disk. Seperti jenis tabel MyISAM, file data dari InnoDB portabel dari sistem ke sistem. Kerugian dari InnoDB dibandingkan dengan MyISAM itu mengambil ruang disk lebih banyak.</a:t>
            </a:r>
            <a:endParaRPr lang="en-US" sz="1800" dirty="0">
              <a:latin typeface="Tahoma" pitchFamily="34" charset="0"/>
            </a:endParaRPr>
          </a:p>
        </p:txBody>
      </p:sp>
      <p:sp>
        <p:nvSpPr>
          <p:cNvPr id="14340"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F358652-60A3-4DEC-9586-F7ED924C3945}" type="slidenum">
              <a:rPr lang="en-US" sz="1200">
                <a:latin typeface="Arial Black" pitchFamily="34" charset="0"/>
              </a:rPr>
              <a:pPr algn="r"/>
              <a:t>9</a:t>
            </a:fld>
            <a:endParaRPr lang="en-US" sz="1200">
              <a:latin typeface="Arial Black" pitchFamily="34" charset="0"/>
            </a:endParaRPr>
          </a:p>
        </p:txBody>
      </p:sp>
      <p:sp>
        <p:nvSpPr>
          <p:cNvPr id="6" name="Title 1"/>
          <p:cNvSpPr txBox="1">
            <a:spLocks/>
          </p:cNvSpPr>
          <p:nvPr/>
        </p:nvSpPr>
        <p:spPr>
          <a:xfrm>
            <a:off x="0" y="0"/>
            <a:ext cx="9144000" cy="1470025"/>
          </a:xfrm>
          <a:prstGeom prst="rect">
            <a:avLst/>
          </a:prstGeom>
          <a:solidFill>
            <a:schemeClr val="tx1"/>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smtClean="0">
                <a:ln>
                  <a:noFill/>
                </a:ln>
                <a:solidFill>
                  <a:srgbClr val="FFC000"/>
                </a:solidFill>
                <a:effectLst/>
                <a:uLnTx/>
                <a:uFillTx/>
                <a:latin typeface="+mj-lt"/>
                <a:ea typeface="+mj-ea"/>
                <a:cs typeface="+mj-cs"/>
              </a:rPr>
              <a:t>MySQL (Cont ..)</a:t>
            </a:r>
            <a:endParaRPr kumimoji="0" lang="en-US" sz="4400" b="1" i="1" u="none" strike="noStrike" kern="1200" cap="none" spc="0" normalizeH="0" baseline="0" noProof="0" dirty="0">
              <a:ln>
                <a:noFill/>
              </a:ln>
              <a:solidFill>
                <a:srgbClr val="FFC000"/>
              </a:solidFill>
              <a:effectLst/>
              <a:uLnTx/>
              <a:uFillTx/>
              <a:latin typeface="+mj-lt"/>
              <a:ea typeface="+mj-ea"/>
              <a:cs typeface="+mj-cs"/>
            </a:endParaRPr>
          </a:p>
        </p:txBody>
      </p:sp>
      <p:sp>
        <p:nvSpPr>
          <p:cNvPr id="7" name="TextBox 6"/>
          <p:cNvSpPr txBox="1"/>
          <p:nvPr/>
        </p:nvSpPr>
        <p:spPr>
          <a:xfrm>
            <a:off x="6967853" y="1043444"/>
            <a:ext cx="2068643" cy="369332"/>
          </a:xfrm>
          <a:prstGeom prst="rect">
            <a:avLst/>
          </a:prstGeom>
          <a:noFill/>
        </p:spPr>
        <p:txBody>
          <a:bodyPr wrap="none" rtlCol="0">
            <a:spAutoFit/>
          </a:bodyPr>
          <a:lstStyle/>
          <a:p>
            <a:r>
              <a:rPr lang="en-US" dirty="0" smtClean="0">
                <a:solidFill>
                  <a:srgbClr val="FFC000"/>
                </a:solidFill>
              </a:rPr>
              <a:t>agung.abl@bsi.ac.id</a:t>
            </a:r>
            <a:endParaRPr lang="en-US" dirty="0">
              <a:solidFill>
                <a:srgbClr val="FFC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855</Words>
  <Application>Microsoft Office PowerPoint</Application>
  <PresentationFormat>On-screen Show (4:3)</PresentationFormat>
  <Paragraphs>218</Paragraphs>
  <Slides>26</Slides>
  <Notes>0</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Document</vt:lpstr>
      <vt:lpstr>PEMROGRAMAN PPBD (UAS)</vt:lpstr>
      <vt:lpstr>MySQL</vt:lpstr>
      <vt:lpstr>MySQL (Cont ..)</vt:lpstr>
      <vt:lpstr>MySQL (Cont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agung baitul hikmah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Desktop</dc:title>
  <dc:creator>agung</dc:creator>
  <cp:lastModifiedBy>agung</cp:lastModifiedBy>
  <cp:revision>129</cp:revision>
  <dcterms:created xsi:type="dcterms:W3CDTF">2013-05-22T01:21:34Z</dcterms:created>
  <dcterms:modified xsi:type="dcterms:W3CDTF">2013-05-22T09:51:04Z</dcterms:modified>
</cp:coreProperties>
</file>