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380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95CDC-9EBE-4F6A-819F-CF72C4AB4880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D74A-73C4-4F30-9D55-AC7501EF67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95CDC-9EBE-4F6A-819F-CF72C4AB4880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D74A-73C4-4F30-9D55-AC7501EF67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95CDC-9EBE-4F6A-819F-CF72C4AB4880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D74A-73C4-4F30-9D55-AC7501EF67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95CDC-9EBE-4F6A-819F-CF72C4AB4880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D74A-73C4-4F30-9D55-AC7501EF67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95CDC-9EBE-4F6A-819F-CF72C4AB4880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D74A-73C4-4F30-9D55-AC7501EF67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95CDC-9EBE-4F6A-819F-CF72C4AB4880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D74A-73C4-4F30-9D55-AC7501EF67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95CDC-9EBE-4F6A-819F-CF72C4AB4880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D74A-73C4-4F30-9D55-AC7501EF67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95CDC-9EBE-4F6A-819F-CF72C4AB4880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D74A-73C4-4F30-9D55-AC7501EF67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95CDC-9EBE-4F6A-819F-CF72C4AB4880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D74A-73C4-4F30-9D55-AC7501EF67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95CDC-9EBE-4F6A-819F-CF72C4AB4880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D74A-73C4-4F30-9D55-AC7501EF67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95CDC-9EBE-4F6A-819F-CF72C4AB4880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D74A-73C4-4F30-9D55-AC7501EF677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95CDC-9EBE-4F6A-819F-CF72C4AB4880}" type="datetimeFigureOut">
              <a:rPr lang="en-US" smtClean="0"/>
              <a:pPr/>
              <a:t>9/17/2010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D74A-73C4-4F30-9D55-AC7501EF677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643306" y="214290"/>
            <a:ext cx="1500198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 page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214282" y="857232"/>
            <a:ext cx="121444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Football</a:t>
            </a:r>
            <a:endParaRPr lang="en-GB" dirty="0"/>
          </a:p>
        </p:txBody>
      </p:sp>
      <p:sp>
        <p:nvSpPr>
          <p:cNvPr id="13" name="Rectangle 12"/>
          <p:cNvSpPr/>
          <p:nvPr/>
        </p:nvSpPr>
        <p:spPr>
          <a:xfrm>
            <a:off x="1643042" y="857232"/>
            <a:ext cx="121444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Golf</a:t>
            </a:r>
            <a:endParaRPr lang="en-GB" dirty="0"/>
          </a:p>
        </p:txBody>
      </p:sp>
      <p:sp>
        <p:nvSpPr>
          <p:cNvPr id="14" name="Rectangle 13"/>
          <p:cNvSpPr/>
          <p:nvPr/>
        </p:nvSpPr>
        <p:spPr>
          <a:xfrm>
            <a:off x="3071802" y="857232"/>
            <a:ext cx="121444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Cricket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4500562" y="857232"/>
            <a:ext cx="121444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Rugby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5929322" y="857232"/>
            <a:ext cx="121444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Swimming</a:t>
            </a:r>
            <a:endParaRPr lang="en-GB" dirty="0"/>
          </a:p>
        </p:txBody>
      </p:sp>
      <p:sp>
        <p:nvSpPr>
          <p:cNvPr id="17" name="Rectangle 16"/>
          <p:cNvSpPr/>
          <p:nvPr/>
        </p:nvSpPr>
        <p:spPr>
          <a:xfrm>
            <a:off x="7429520" y="857232"/>
            <a:ext cx="1214446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Tennis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142844" y="1643050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Sports Facility</a:t>
            </a:r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1428728" y="1643050"/>
            <a:ext cx="1071570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Sports Facility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786182" y="1428736"/>
            <a:ext cx="48577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[ As many links to as many sports facilities which host facilities to play the sport the user is accessing the page on</a:t>
            </a:r>
            <a:r>
              <a:rPr lang="en-GB" dirty="0" smtClean="0"/>
              <a:t>.]</a:t>
            </a:r>
          </a:p>
          <a:p>
            <a:r>
              <a:rPr lang="en-GB" dirty="0" smtClean="0"/>
              <a:t>E.G: The Oval, The Village Hotel, etc</a:t>
            </a:r>
            <a:endParaRPr lang="en-GB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714612" y="1928802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4143372" y="2643182"/>
            <a:ext cx="3500462" cy="40005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4357686" y="4143380"/>
            <a:ext cx="31432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Text</a:t>
            </a:r>
            <a:r>
              <a:rPr lang="en-GB" dirty="0" smtClean="0"/>
              <a:t>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  <a:endParaRPr lang="en-GB" dirty="0"/>
          </a:p>
        </p:txBody>
      </p:sp>
      <p:cxnSp>
        <p:nvCxnSpPr>
          <p:cNvPr id="23" name="Straight Arrow Connector 22"/>
          <p:cNvCxnSpPr>
            <a:stCxn id="12" idx="2"/>
          </p:cNvCxnSpPr>
          <p:nvPr/>
        </p:nvCxnSpPr>
        <p:spPr>
          <a:xfrm rot="5400000">
            <a:off x="553613" y="1375158"/>
            <a:ext cx="500066" cy="3571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1214414" y="1285860"/>
            <a:ext cx="500066" cy="21431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5" idx="1"/>
          </p:cNvCxnSpPr>
          <p:nvPr/>
        </p:nvCxnSpPr>
        <p:spPr>
          <a:xfrm>
            <a:off x="928662" y="428604"/>
            <a:ext cx="27146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5400000">
            <a:off x="714348" y="64291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13" idx="0"/>
          </p:cNvCxnSpPr>
          <p:nvPr/>
        </p:nvCxnSpPr>
        <p:spPr>
          <a:xfrm rot="16200000" flipH="1">
            <a:off x="2018093" y="625060"/>
            <a:ext cx="428626" cy="357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5400000">
            <a:off x="2999570" y="642918"/>
            <a:ext cx="429422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endCxn id="5" idx="3"/>
          </p:cNvCxnSpPr>
          <p:nvPr/>
        </p:nvCxnSpPr>
        <p:spPr>
          <a:xfrm rot="10800000">
            <a:off x="5143504" y="428604"/>
            <a:ext cx="28575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endCxn id="17" idx="0"/>
          </p:cNvCxnSpPr>
          <p:nvPr/>
        </p:nvCxnSpPr>
        <p:spPr>
          <a:xfrm rot="16200000" flipH="1">
            <a:off x="7804569" y="625058"/>
            <a:ext cx="428628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16" idx="0"/>
          </p:cNvCxnSpPr>
          <p:nvPr/>
        </p:nvCxnSpPr>
        <p:spPr>
          <a:xfrm rot="16200000" flipH="1">
            <a:off x="6304371" y="625058"/>
            <a:ext cx="428628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>
            <a:off x="5286380" y="64291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4357686" y="2786058"/>
            <a:ext cx="29289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Text....</a:t>
            </a:r>
          </a:p>
          <a:p>
            <a:r>
              <a:rPr lang="en-GB" dirty="0" smtClean="0"/>
              <a:t>1.1...........</a:t>
            </a:r>
          </a:p>
          <a:p>
            <a:r>
              <a:rPr lang="en-GB" dirty="0" smtClean="0"/>
              <a:t>1.2..........................................</a:t>
            </a:r>
          </a:p>
          <a:p>
            <a:r>
              <a:rPr lang="en-GB" dirty="0" smtClean="0"/>
              <a:t>2.1....................................</a:t>
            </a:r>
            <a:endParaRPr lang="en-GB" dirty="0"/>
          </a:p>
        </p:txBody>
      </p:sp>
      <p:sp>
        <p:nvSpPr>
          <p:cNvPr id="60" name="TextBox 59"/>
          <p:cNvSpPr txBox="1"/>
          <p:nvPr/>
        </p:nvSpPr>
        <p:spPr>
          <a:xfrm>
            <a:off x="357158" y="4000504"/>
            <a:ext cx="350046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On each page about the particular sports facility the relevant information about ‘Football’ will automatically redirect you further down the page to the selected information about ‘Football’ relating to ‘The Oval’.</a:t>
            </a:r>
            <a:endParaRPr lang="en-GB" dirty="0"/>
          </a:p>
        </p:txBody>
      </p:sp>
      <p:cxnSp>
        <p:nvCxnSpPr>
          <p:cNvPr id="64" name="Straight Arrow Connector 63"/>
          <p:cNvCxnSpPr/>
          <p:nvPr/>
        </p:nvCxnSpPr>
        <p:spPr>
          <a:xfrm rot="5400000" flipH="1" flipV="1">
            <a:off x="1598898" y="2884792"/>
            <a:ext cx="1357322" cy="168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2285984" y="3571876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0800000">
            <a:off x="785786" y="2643182"/>
            <a:ext cx="15001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rot="5400000" flipH="1" flipV="1">
            <a:off x="571472" y="2428868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 rot="5400000">
            <a:off x="6416258" y="4513676"/>
            <a:ext cx="3857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Laid out like a bibliography, the screen will redirect you further down the page to the relevant information.</a:t>
            </a:r>
            <a:endParaRPr lang="en-GB" sz="1600" dirty="0"/>
          </a:p>
        </p:txBody>
      </p:sp>
      <p:cxnSp>
        <p:nvCxnSpPr>
          <p:cNvPr id="77" name="Straight Arrow Connector 76"/>
          <p:cNvCxnSpPr/>
          <p:nvPr/>
        </p:nvCxnSpPr>
        <p:spPr>
          <a:xfrm rot="5400000">
            <a:off x="8108181" y="4536289"/>
            <a:ext cx="150019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113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290793ls</dc:creator>
  <cp:lastModifiedBy>290793ls</cp:lastModifiedBy>
  <cp:revision>5</cp:revision>
  <dcterms:created xsi:type="dcterms:W3CDTF">2010-09-16T14:08:37Z</dcterms:created>
  <dcterms:modified xsi:type="dcterms:W3CDTF">2010-09-17T09:38:22Z</dcterms:modified>
</cp:coreProperties>
</file>