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1"/>
  </p:notesMasterIdLst>
  <p:sldIdLst>
    <p:sldId id="260" r:id="rId5"/>
    <p:sldId id="256" r:id="rId6"/>
    <p:sldId id="257" r:id="rId7"/>
    <p:sldId id="258" r:id="rId8"/>
    <p:sldId id="262" r:id="rId9"/>
    <p:sldId id="25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>
        <p:scale>
          <a:sx n="50" d="100"/>
          <a:sy n="50" d="100"/>
        </p:scale>
        <p:origin x="1494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A0D5-8F98-4CC1-A28E-021F0B6B475C}" type="datetimeFigureOut">
              <a:rPr lang="en-US" smtClean="0"/>
              <a:t>3/14/2023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C52C-5E29-41AF-BAA3-8217E886DA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t>3/14/2023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slide" Target="slide6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6300" y="1257300"/>
            <a:ext cx="1043847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53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496C6C-A85F-426B-9ED1-3444166CE4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420" y="1558636"/>
            <a:ext cx="6621024" cy="3798946"/>
          </a:xfrm>
        </p:spPr>
        <p:txBody>
          <a:bodyPr anchor="ctr">
            <a:normAutofit/>
          </a:bodyPr>
          <a:lstStyle/>
          <a:p>
            <a:pPr algn="r"/>
            <a:r>
              <a:rPr lang="en-US" sz="5400" dirty="0" smtClean="0"/>
              <a:t>information and communication technology</a:t>
            </a:r>
            <a:endParaRPr lang="en-US" sz="5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0EF22F-5D3C-4240-8C32-1B20803E5A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97108" y="1923563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821265"/>
            <a:ext cx="3265713" cy="5222117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912EF34-0253-41FD-9940-D8FBB7DE74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64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8A195E-584A-485A-BECD-66468900B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0177A7-740C-43C7-8F2D-BD7067F12C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525AAA-82CE-4027-A26C-B0EFFD856F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389EA88-8D83-4F3F-A4C1-4B16E2377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3"/>
            <a:ext cx="7434070" cy="147433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IS ICT?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1FAF-730D-47FE-9638-C05616C3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000" dirty="0" smtClean="0"/>
              <a:t>ICT stands for Information Communication Technology.</a:t>
            </a:r>
          </a:p>
          <a:p>
            <a:pPr>
              <a:lnSpc>
                <a:spcPct val="100000"/>
              </a:lnSpc>
            </a:pPr>
            <a:r>
              <a:rPr lang="en-US" sz="2000" dirty="0" smtClean="0"/>
              <a:t>Data Information, Knowledge, across devices and networks.</a:t>
            </a: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sz="2000" dirty="0" smtClean="0"/>
              <a:t>its an essential tool in today’s world that empowers and connects</a:t>
            </a:r>
          </a:p>
          <a:p>
            <a:pPr>
              <a:lnSpc>
                <a:spcPct val="100000"/>
              </a:lnSpc>
            </a:pPr>
            <a:r>
              <a:rPr lang="en-US" sz="2000" dirty="0" smtClean="0"/>
              <a:t>It includes a wide range of technologies</a:t>
            </a:r>
          </a:p>
          <a:p>
            <a:pPr>
              <a:lnSpc>
                <a:spcPct val="100000"/>
              </a:lnSpc>
            </a:pPr>
            <a:r>
              <a:rPr lang="en-US" sz="2000" dirty="0" smtClean="0"/>
              <a:t>It manipulates information in various forms</a:t>
            </a:r>
          </a:p>
          <a:p>
            <a:pPr>
              <a:lnSpc>
                <a:spcPct val="100000"/>
              </a:lnSpc>
            </a:pPr>
            <a:r>
              <a:rPr lang="en-US" sz="2000" dirty="0" smtClean="0">
                <a:hlinkClick r:id="rId3" action="ppaction://hlinksldjump">
                  <a:snd r:embed="rId4" name="laser.wav"/>
                </a:hlinkClick>
              </a:rPr>
              <a:t>IMAGE</a:t>
            </a:r>
            <a:endParaRPr lang="en-US" sz="2000" dirty="0"/>
          </a:p>
          <a:p>
            <a:pPr>
              <a:lnSpc>
                <a:spcPct val="100000"/>
              </a:lnSpc>
            </a:pPr>
            <a:r>
              <a:rPr lang="en-US" sz="2000" dirty="0">
                <a:hlinkClick r:id="rId5" action="ppaction://hlinksldjump">
                  <a:snd r:embed="rId6" name="applause.wav"/>
                </a:hlinkClick>
              </a:rPr>
              <a:t>Slide 4</a:t>
            </a:r>
            <a:endParaRPr lang="en-US" sz="2000" dirty="0"/>
          </a:p>
          <a:p>
            <a:pPr>
              <a:lnSpc>
                <a:spcPct val="100000"/>
              </a:lnSpc>
            </a:pPr>
            <a:endParaRPr lang="en-US" sz="2000" dirty="0" smtClean="0"/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94233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43" y="1791888"/>
            <a:ext cx="8304557" cy="454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99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LP Background (&lt;strong&gt;RD&lt;/strong&gt;'s House Scene) V1.1 by RCupcake on DeviantArt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053" y="-318054"/>
            <a:ext cx="12332498" cy="695739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50581" y="5738191"/>
            <a:ext cx="12351026" cy="16300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7078" y="6387548"/>
            <a:ext cx="2372139" cy="251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58348" y="6387548"/>
            <a:ext cx="2372139" cy="251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439618" y="6387548"/>
            <a:ext cx="2372139" cy="251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673149" y="6387548"/>
            <a:ext cx="2372139" cy="2517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25"/>
          <a:stretch/>
        </p:blipFill>
        <p:spPr>
          <a:xfrm>
            <a:off x="1333869" y="3944592"/>
            <a:ext cx="1555105" cy="26384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5" r="65910"/>
          <a:stretch/>
        </p:blipFill>
        <p:spPr>
          <a:xfrm>
            <a:off x="2849217" y="3944592"/>
            <a:ext cx="1555105" cy="26384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7" r="49808"/>
          <a:stretch/>
        </p:blipFill>
        <p:spPr>
          <a:xfrm>
            <a:off x="3888301" y="3944592"/>
            <a:ext cx="1555105" cy="26384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5" r="33000"/>
          <a:stretch/>
        </p:blipFill>
        <p:spPr>
          <a:xfrm>
            <a:off x="5013453" y="3944592"/>
            <a:ext cx="1555105" cy="26384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62" r="17463"/>
          <a:stretch/>
        </p:blipFill>
        <p:spPr>
          <a:xfrm>
            <a:off x="6282137" y="3944592"/>
            <a:ext cx="1555105" cy="26384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5" r="-1391"/>
          <a:stretch/>
        </p:blipFill>
        <p:spPr>
          <a:xfrm>
            <a:off x="7622243" y="3944592"/>
            <a:ext cx="1906070" cy="26384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425"/>
          <a:stretch/>
        </p:blipFill>
        <p:spPr>
          <a:xfrm>
            <a:off x="9647514" y="3944592"/>
            <a:ext cx="1555105" cy="26384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716" y="-383926"/>
            <a:ext cx="4823903" cy="400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9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33700" y="4802973"/>
            <a:ext cx="8610600" cy="1293028"/>
          </a:xfrm>
        </p:spPr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46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10EE66-8707-456F-8F2E-091D581CB030}">
  <ds:schemaRefs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71af3243-3dd4-4a8d-8c0d-dd76da1f02a5"/>
    <ds:schemaRef ds:uri="http://purl.org/dc/terms/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Vapor Trail design</Template>
  <TotalTime>0</TotalTime>
  <Words>56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Vapor Trail</vt:lpstr>
      <vt:lpstr>PowerPoint Presentation</vt:lpstr>
      <vt:lpstr>information and communication technology</vt:lpstr>
      <vt:lpstr>WHAT IS ICT?</vt:lpstr>
      <vt:lpstr>IMAGE</vt:lpstr>
      <vt:lpstr>PowerPoint Presentation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2023-03-14T10:12:08Z</dcterms:created>
  <dcterms:modified xsi:type="dcterms:W3CDTF">2023-03-14T11:57:55Z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