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8A666-D215-4091-BA3C-230DE155A1EF}" type="datetimeFigureOut">
              <a:rPr lang="en-US" smtClean="0"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47764-D76B-4782-807A-34099F86188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214290"/>
            <a:ext cx="142876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 Page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14282" y="1071546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Football Page (Brief)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643042" y="1071546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Golf Page (Brief)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071802" y="1928802"/>
            <a:ext cx="135732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Cricket Page (Brief)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643438" y="1928802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Rugby Page (Brief)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000760" y="1071546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Swimming Page (Brief)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7429520" y="1071546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Tennis Page (Brief)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14282" y="3143248"/>
            <a:ext cx="157163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Football Page (Detailed)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2000232" y="3143248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Golf Page (Detailed)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3071802" y="4071942"/>
            <a:ext cx="135732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Cricket Page (Detailed)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4643438" y="4071942"/>
            <a:ext cx="135732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Rugby Page (Detailed)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5715008" y="3143248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Swimming Page (Detailed)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7643834" y="3143248"/>
            <a:ext cx="128588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Tennis Page (Detailed)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071670" y="428604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606794" y="749678"/>
            <a:ext cx="64294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28662" y="428604"/>
            <a:ext cx="1143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1892678" y="749678"/>
            <a:ext cx="64294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5214942" y="428604"/>
            <a:ext cx="278608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679950" y="749678"/>
            <a:ext cx="64294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6250396" y="749678"/>
            <a:ext cx="64294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3536149" y="1321579"/>
            <a:ext cx="1213652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 flipH="1" flipV="1">
            <a:off x="4321967" y="1320785"/>
            <a:ext cx="1213652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" idx="2"/>
          </p:cNvCxnSpPr>
          <p:nvPr/>
        </p:nvCxnSpPr>
        <p:spPr>
          <a:xfrm rot="5400000">
            <a:off x="142447" y="2428471"/>
            <a:ext cx="1428760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1500563" y="2428471"/>
            <a:ext cx="1428760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5857487" y="2428471"/>
            <a:ext cx="1428760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7287041" y="2499909"/>
            <a:ext cx="1428760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3393670" y="3321446"/>
            <a:ext cx="1500198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5400000">
            <a:off x="4179488" y="3321446"/>
            <a:ext cx="1500198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42844" y="5500702"/>
            <a:ext cx="885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6357950" y="2857496"/>
            <a:ext cx="5286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-2500362" y="2857496"/>
            <a:ext cx="5286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42844" y="214290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214942" y="214291"/>
            <a:ext cx="37862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1" idx="2"/>
          </p:cNvCxnSpPr>
          <p:nvPr/>
        </p:nvCxnSpPr>
        <p:spPr>
          <a:xfrm rot="5400000">
            <a:off x="142844" y="4643446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12" idx="2"/>
          </p:cNvCxnSpPr>
          <p:nvPr/>
        </p:nvCxnSpPr>
        <p:spPr>
          <a:xfrm rot="5400000">
            <a:off x="1785918" y="4643446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5400000">
            <a:off x="3321041" y="5107793"/>
            <a:ext cx="78661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5400000">
            <a:off x="4893471" y="5107793"/>
            <a:ext cx="78661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>
            <a:off x="5928528" y="4642652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>
            <a:off x="7287438" y="4642652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ight Arrow 92"/>
          <p:cNvSpPr/>
          <p:nvPr/>
        </p:nvSpPr>
        <p:spPr>
          <a:xfrm>
            <a:off x="8429652" y="542926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ight Arrow 93"/>
          <p:cNvSpPr/>
          <p:nvPr/>
        </p:nvSpPr>
        <p:spPr>
          <a:xfrm>
            <a:off x="6000760" y="542926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ight Arrow 94"/>
          <p:cNvSpPr/>
          <p:nvPr/>
        </p:nvSpPr>
        <p:spPr>
          <a:xfrm rot="10800000">
            <a:off x="357158" y="542926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ight Arrow 95"/>
          <p:cNvSpPr/>
          <p:nvPr/>
        </p:nvSpPr>
        <p:spPr>
          <a:xfrm rot="10800000">
            <a:off x="1714480" y="542926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ight Arrow 96"/>
          <p:cNvSpPr/>
          <p:nvPr/>
        </p:nvSpPr>
        <p:spPr>
          <a:xfrm>
            <a:off x="1428728" y="14285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ight Arrow 97"/>
          <p:cNvSpPr/>
          <p:nvPr/>
        </p:nvSpPr>
        <p:spPr>
          <a:xfrm rot="10800000">
            <a:off x="7000892" y="14285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ight Arrow 99"/>
          <p:cNvSpPr/>
          <p:nvPr/>
        </p:nvSpPr>
        <p:spPr>
          <a:xfrm rot="16200000">
            <a:off x="-4794" y="2433630"/>
            <a:ext cx="285752" cy="133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Right Arrow 100"/>
          <p:cNvSpPr/>
          <p:nvPr/>
        </p:nvSpPr>
        <p:spPr>
          <a:xfrm rot="16200000">
            <a:off x="8863042" y="2362192"/>
            <a:ext cx="285752" cy="133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290793ls</dc:creator>
  <cp:lastModifiedBy>290793ls</cp:lastModifiedBy>
  <cp:revision>2</cp:revision>
  <dcterms:created xsi:type="dcterms:W3CDTF">2010-09-17T12:44:24Z</dcterms:created>
  <dcterms:modified xsi:type="dcterms:W3CDTF">2010-09-17T13:03:31Z</dcterms:modified>
</cp:coreProperties>
</file>