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6" r:id="rId3"/>
    <p:sldId id="263" r:id="rId4"/>
    <p:sldId id="258" r:id="rId5"/>
    <p:sldId id="269" r:id="rId6"/>
    <p:sldId id="261" r:id="rId7"/>
    <p:sldId id="270" r:id="rId8"/>
    <p:sldId id="262" r:id="rId9"/>
    <p:sldId id="271" r:id="rId10"/>
    <p:sldId id="259" r:id="rId11"/>
    <p:sldId id="272" r:id="rId12"/>
    <p:sldId id="26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9572C-0800-441D-9CB4-165B03A23985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73344-B657-4222-9AA5-6A930DED3C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Home Page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Tennis page (brief)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Tennis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Swimming page (brief)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Swimming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Football</a:t>
            </a:r>
            <a:r>
              <a:rPr lang="en-GB" baseline="0" dirty="0" smtClean="0"/>
              <a:t> page (brief)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Football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Golf page (brief)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Golf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Cricket page (brief)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Cricket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Rugby page</a:t>
            </a:r>
            <a:r>
              <a:rPr lang="en-GB" baseline="0" dirty="0" smtClean="0"/>
              <a:t> (brief)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Rugby</a:t>
            </a:r>
            <a:r>
              <a:rPr lang="en-GB" baseline="0" dirty="0" smtClean="0"/>
              <a:t> page (In depth relating to the various sports facilities)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3344-B657-4222-9AA5-6A930DED3CD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A9D51-ADB4-4FF7-9F20-F3955F1D0062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44C3A-1057-46F1-9CB0-398334DA10B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14678" y="3214686"/>
            <a:ext cx="5143536" cy="335758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857224" y="1857364"/>
            <a:ext cx="1285884" cy="12144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</a:t>
            </a:r>
          </a:p>
          <a:p>
            <a:pPr algn="ctr"/>
            <a:r>
              <a:rPr lang="en-GB" dirty="0" smtClean="0"/>
              <a:t>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857224" y="3429000"/>
            <a:ext cx="1285884" cy="12144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</a:t>
            </a:r>
          </a:p>
          <a:p>
            <a:pPr algn="ctr"/>
            <a:r>
              <a:rPr lang="en-GB" dirty="0" smtClean="0"/>
              <a:t>Secondary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857224" y="5072074"/>
            <a:ext cx="1285884" cy="12144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</a:t>
            </a:r>
          </a:p>
          <a:p>
            <a:pPr algn="ctr"/>
            <a:r>
              <a:rPr lang="en-GB" dirty="0" smtClean="0"/>
              <a:t>Secondary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3214678" y="1928802"/>
            <a:ext cx="5143536" cy="99060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(30+)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286116" y="2357430"/>
            <a:ext cx="5143536" cy="40005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Banner (72+)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1071546"/>
            <a:ext cx="9144000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1071546"/>
            <a:ext cx="1285852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285852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2571736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857620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143504" y="1071546"/>
            <a:ext cx="1285884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429388" y="1071546"/>
            <a:ext cx="121444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643834" y="1071546"/>
            <a:ext cx="1500166" cy="28575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Link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0" y="3429000"/>
            <a:ext cx="2143108" cy="3429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786050" y="2500306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0" y="1714488"/>
            <a:ext cx="2143108" cy="17145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</a:t>
            </a:r>
          </a:p>
          <a:p>
            <a:pPr algn="ctr"/>
            <a:r>
              <a:rPr lang="en-GB" dirty="0" smtClean="0"/>
              <a:t>Primary/Secondary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571612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3" name="Rectangle 22"/>
          <p:cNvSpPr/>
          <p:nvPr/>
        </p:nvSpPr>
        <p:spPr>
          <a:xfrm>
            <a:off x="4071934" y="1857364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2786050" y="5214950"/>
            <a:ext cx="5429288" cy="142876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(14+)</a:t>
            </a:r>
          </a:p>
          <a:p>
            <a:pPr algn="ctr"/>
            <a:r>
              <a:rPr lang="en-GB" dirty="0" smtClean="0"/>
              <a:t>About the sports facilities picture above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2786050" y="4286256"/>
            <a:ext cx="990576" cy="847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Image</a:t>
            </a:r>
          </a:p>
          <a:p>
            <a:pPr algn="ctr"/>
            <a:r>
              <a:rPr lang="en-GB" sz="1050" dirty="0" smtClean="0"/>
              <a:t>Primary of sports facility</a:t>
            </a:r>
            <a:endParaRPr lang="en-GB" sz="1050" dirty="0"/>
          </a:p>
        </p:txBody>
      </p:sp>
      <p:sp>
        <p:nvSpPr>
          <p:cNvPr id="29" name="Rectangle 28"/>
          <p:cNvSpPr/>
          <p:nvPr/>
        </p:nvSpPr>
        <p:spPr>
          <a:xfrm>
            <a:off x="4071934" y="4572008"/>
            <a:ext cx="3429024" cy="3571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Text Title 12+)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 rot="5400000">
            <a:off x="6832885" y="4311387"/>
            <a:ext cx="3716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Scrolling Down between the various facilities and information on the sport.</a:t>
            </a:r>
            <a:endParaRPr lang="en-GB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8251057" y="2321711"/>
            <a:ext cx="64294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44695" y="6285725"/>
            <a:ext cx="7143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676</Words>
  <Application>Microsoft Office PowerPoint</Application>
  <PresentationFormat>On-screen Show (4:3)</PresentationFormat>
  <Paragraphs>249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Roscoe</dc:creator>
  <cp:lastModifiedBy>290793ls</cp:lastModifiedBy>
  <cp:revision>8</cp:revision>
  <dcterms:created xsi:type="dcterms:W3CDTF">2010-09-16T16:10:14Z</dcterms:created>
  <dcterms:modified xsi:type="dcterms:W3CDTF">2010-09-17T12:43:59Z</dcterms:modified>
</cp:coreProperties>
</file>