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63" r:id="rId2"/>
    <p:sldId id="262" r:id="rId3"/>
    <p:sldId id="269" r:id="rId4"/>
    <p:sldId id="264" r:id="rId5"/>
    <p:sldId id="270" r:id="rId6"/>
    <p:sldId id="265" r:id="rId7"/>
    <p:sldId id="271" r:id="rId8"/>
    <p:sldId id="266" r:id="rId9"/>
    <p:sldId id="272" r:id="rId10"/>
    <p:sldId id="267" r:id="rId11"/>
    <p:sldId id="273" r:id="rId12"/>
    <p:sldId id="268" r:id="rId13"/>
    <p:sldId id="274" r:id="rId1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AEAEA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8065" autoAdjust="0"/>
  </p:normalViewPr>
  <p:slideViewPr>
    <p:cSldViewPr>
      <p:cViewPr varScale="1">
        <p:scale>
          <a:sx n="80" d="100"/>
          <a:sy n="80" d="100"/>
        </p:scale>
        <p:origin x="-127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GB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DA462F70-116C-4D57-B0AF-A74CDF10B066}" type="datetimeFigureOut">
              <a:rPr lang="en-GB"/>
              <a:pPr/>
              <a:t>20/09/2010</a:t>
            </a:fld>
            <a:endParaRPr lang="en-GB"/>
          </a:p>
        </p:txBody>
      </p:sp>
      <p:sp>
        <p:nvSpPr>
          <p:cNvPr id="225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25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225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GB"/>
          </a:p>
        </p:txBody>
      </p:sp>
      <p:sp>
        <p:nvSpPr>
          <p:cNvPr id="225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860CFD72-CDCE-452D-BF84-A20AD05C5700}" type="slidenum">
              <a:rPr lang="en-GB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Home Page.</a:t>
            </a: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Swimming Page</a:t>
            </a: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Page</a:t>
            </a:r>
            <a:r>
              <a:rPr lang="en-GB" baseline="0" dirty="0" smtClean="0"/>
              <a:t> on information about the selected </a:t>
            </a:r>
            <a:r>
              <a:rPr lang="en-GB" baseline="0" smtClean="0"/>
              <a:t>sports facility</a:t>
            </a:r>
            <a:endParaRPr lang="en-GB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Tennis Page</a:t>
            </a: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Page</a:t>
            </a:r>
            <a:r>
              <a:rPr lang="en-GB" baseline="0" dirty="0" smtClean="0"/>
              <a:t> on information about the selected </a:t>
            </a:r>
            <a:r>
              <a:rPr lang="en-GB" baseline="0" smtClean="0"/>
              <a:t>sports facility</a:t>
            </a:r>
            <a:endParaRPr lang="en-GB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Football Page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Page</a:t>
            </a:r>
            <a:r>
              <a:rPr lang="en-GB" baseline="0" dirty="0" smtClean="0"/>
              <a:t> on information about the selected sports facility</a:t>
            </a:r>
            <a:endParaRPr lang="en-GB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Golf Page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Page</a:t>
            </a:r>
            <a:r>
              <a:rPr lang="en-GB" baseline="0" dirty="0" smtClean="0"/>
              <a:t> on information about the selected </a:t>
            </a:r>
            <a:r>
              <a:rPr lang="en-GB" baseline="0" smtClean="0"/>
              <a:t>sports facility</a:t>
            </a:r>
            <a:endParaRPr lang="en-GB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Cricket Page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Page</a:t>
            </a:r>
            <a:r>
              <a:rPr lang="en-GB" baseline="0" dirty="0" smtClean="0"/>
              <a:t> on information about the selected </a:t>
            </a:r>
            <a:r>
              <a:rPr lang="en-GB" baseline="0" smtClean="0"/>
              <a:t>sports facility</a:t>
            </a:r>
            <a:endParaRPr lang="en-GB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Rugby Page</a:t>
            </a: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Page</a:t>
            </a:r>
            <a:r>
              <a:rPr lang="en-GB" baseline="0" dirty="0" smtClean="0"/>
              <a:t> on information about the selected </a:t>
            </a:r>
            <a:r>
              <a:rPr lang="en-GB" baseline="0" smtClean="0"/>
              <a:t>sports facility</a:t>
            </a:r>
            <a:endParaRPr lang="en-GB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3422B6-9D1D-4676-BA78-923556CE88A7}" type="datetimeFigureOut">
              <a:rPr lang="en-US"/>
              <a:pPr>
                <a:defRPr/>
              </a:pPr>
              <a:t>9/20/2010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F5F387-2DD5-4DE9-A2DE-29416449615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A986C7-045C-4DF8-BDCB-CA1E983610A7}" type="datetimeFigureOut">
              <a:rPr lang="en-US"/>
              <a:pPr>
                <a:defRPr/>
              </a:pPr>
              <a:t>9/20/2010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D7214D-2052-4A8B-A0B0-0044B93FCE6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4F370E-819B-437B-81A4-F833B944591E}" type="datetimeFigureOut">
              <a:rPr lang="en-US"/>
              <a:pPr>
                <a:defRPr/>
              </a:pPr>
              <a:t>9/20/2010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C602BC-EE0A-4159-A6A4-78E65FAF4D5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169FA5-4C9C-4834-9274-83B0BA98C2F0}" type="datetimeFigureOut">
              <a:rPr lang="en-US"/>
              <a:pPr>
                <a:defRPr/>
              </a:pPr>
              <a:t>9/20/2010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F88993-975E-4441-BAC1-28CF734C168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C4B254-E5FF-4B5C-B993-39A356F15597}" type="datetimeFigureOut">
              <a:rPr lang="en-US"/>
              <a:pPr>
                <a:defRPr/>
              </a:pPr>
              <a:t>9/20/2010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6002AF-EDED-45DC-9FB0-DED404A7C15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8D8761-54C3-4A90-9697-59FB924F9B3A}" type="datetimeFigureOut">
              <a:rPr lang="en-US"/>
              <a:pPr>
                <a:defRPr/>
              </a:pPr>
              <a:t>9/20/2010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9C9835-6910-4300-9F4C-0E1EA90294B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2C4CE6-B7AA-42DA-B987-775168A2A922}" type="datetimeFigureOut">
              <a:rPr lang="en-US"/>
              <a:pPr>
                <a:defRPr/>
              </a:pPr>
              <a:t>9/20/2010</a:t>
            </a:fld>
            <a:endParaRPr lang="en-GB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6163D5-9D11-48BF-8FDD-A47BB167841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3B08D6-21C5-438D-9F2F-9475CCC4C036}" type="datetimeFigureOut">
              <a:rPr lang="en-US"/>
              <a:pPr>
                <a:defRPr/>
              </a:pPr>
              <a:t>9/20/2010</a:t>
            </a:fld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F13789-B90A-4494-BA02-82B9B02F10A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9680AF-2E73-4D94-AF22-6665AAFE5DC5}" type="datetimeFigureOut">
              <a:rPr lang="en-US"/>
              <a:pPr>
                <a:defRPr/>
              </a:pPr>
              <a:t>9/20/2010</a:t>
            </a:fld>
            <a:endParaRPr lang="en-GB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473062-5286-4774-9474-D518C8BFBE0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E0A7D8-660A-424A-BBF7-250BE6A26BEF}" type="datetimeFigureOut">
              <a:rPr lang="en-US"/>
              <a:pPr>
                <a:defRPr/>
              </a:pPr>
              <a:t>9/20/2010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76005E-F4D5-4614-B14E-01898BAB70E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774AA3-BD3B-42E4-AF25-8535C1E372F9}" type="datetimeFigureOut">
              <a:rPr lang="en-US"/>
              <a:pPr>
                <a:defRPr/>
              </a:pPr>
              <a:t>9/20/2010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6D6090-76D2-4630-8BDE-38C217E718E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GB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5BD80F1-B9D4-47E0-952F-A573C834E88E}" type="datetimeFigureOut">
              <a:rPr lang="en-US"/>
              <a:pPr>
                <a:defRPr/>
              </a:pPr>
              <a:t>9/20/2010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0A7628B4-9CB8-415E-B931-0E150F95657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323850" y="2924175"/>
            <a:ext cx="5834063" cy="35274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GB">
                <a:solidFill>
                  <a:srgbClr val="FFFFFF"/>
                </a:solidFill>
              </a:rPr>
              <a:t>Text (16+)</a:t>
            </a:r>
          </a:p>
          <a:p>
            <a:pPr algn="ctr"/>
            <a:endParaRPr lang="en-GB">
              <a:solidFill>
                <a:srgbClr val="FFFFFF"/>
              </a:solidFill>
            </a:endParaRPr>
          </a:p>
          <a:p>
            <a:pPr algn="ctr"/>
            <a:r>
              <a:rPr lang="en-GB">
                <a:solidFill>
                  <a:srgbClr val="FFFFFF"/>
                </a:solidFill>
              </a:rPr>
              <a:t>(about Website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14313" y="142875"/>
            <a:ext cx="8786812" cy="5715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/>
              <a:t>Banner (72+)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14313" y="714375"/>
            <a:ext cx="1785937" cy="42862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/>
              <a:t>Selected Tab</a:t>
            </a:r>
          </a:p>
        </p:txBody>
      </p:sp>
      <p:sp>
        <p:nvSpPr>
          <p:cNvPr id="13" name="Rectangle 12"/>
          <p:cNvSpPr/>
          <p:nvPr/>
        </p:nvSpPr>
        <p:spPr>
          <a:xfrm>
            <a:off x="2000250" y="714375"/>
            <a:ext cx="1214438" cy="285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/>
              <a:t>Link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214688" y="714375"/>
            <a:ext cx="1143000" cy="285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/>
              <a:t>Link</a:t>
            </a:r>
          </a:p>
        </p:txBody>
      </p:sp>
      <p:sp>
        <p:nvSpPr>
          <p:cNvPr id="16" name="Rectangle 15"/>
          <p:cNvSpPr/>
          <p:nvPr/>
        </p:nvSpPr>
        <p:spPr>
          <a:xfrm>
            <a:off x="4357688" y="714375"/>
            <a:ext cx="1214437" cy="285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/>
              <a:t>Link</a:t>
            </a:r>
          </a:p>
        </p:txBody>
      </p:sp>
      <p:sp>
        <p:nvSpPr>
          <p:cNvPr id="17" name="Rectangle 16"/>
          <p:cNvSpPr/>
          <p:nvPr/>
        </p:nvSpPr>
        <p:spPr>
          <a:xfrm>
            <a:off x="5572125" y="714375"/>
            <a:ext cx="1143000" cy="285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/>
              <a:t>Link</a:t>
            </a:r>
          </a:p>
        </p:txBody>
      </p:sp>
      <p:sp>
        <p:nvSpPr>
          <p:cNvPr id="18" name="Rectangle 17"/>
          <p:cNvSpPr/>
          <p:nvPr/>
        </p:nvSpPr>
        <p:spPr>
          <a:xfrm>
            <a:off x="6715125" y="714375"/>
            <a:ext cx="1143000" cy="285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/>
              <a:t>Link</a:t>
            </a:r>
          </a:p>
        </p:txBody>
      </p:sp>
      <p:sp>
        <p:nvSpPr>
          <p:cNvPr id="19" name="Rectangle 18"/>
          <p:cNvSpPr/>
          <p:nvPr/>
        </p:nvSpPr>
        <p:spPr>
          <a:xfrm>
            <a:off x="7858125" y="714375"/>
            <a:ext cx="1143000" cy="285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/>
              <a:t>Link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250825" y="1341438"/>
            <a:ext cx="1584325" cy="115093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/>
              <a:t>Image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/>
              <a:t>Primary/ Secondary</a:t>
            </a:r>
          </a:p>
        </p:txBody>
      </p:sp>
      <p:sp>
        <p:nvSpPr>
          <p:cNvPr id="2" name="Rounded Rectangle 24"/>
          <p:cNvSpPr/>
          <p:nvPr/>
        </p:nvSpPr>
        <p:spPr>
          <a:xfrm>
            <a:off x="2411413" y="1341438"/>
            <a:ext cx="1584325" cy="115093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/>
              <a:t>Image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/>
              <a:t>Primary/ Secondary</a:t>
            </a:r>
          </a:p>
        </p:txBody>
      </p:sp>
      <p:sp>
        <p:nvSpPr>
          <p:cNvPr id="3" name="Rounded Rectangle 24"/>
          <p:cNvSpPr/>
          <p:nvPr/>
        </p:nvSpPr>
        <p:spPr>
          <a:xfrm>
            <a:off x="4572000" y="1341438"/>
            <a:ext cx="1584325" cy="115093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/>
              <a:t>Image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/>
              <a:t>Primary/ Secondary</a:t>
            </a:r>
          </a:p>
        </p:txBody>
      </p:sp>
      <p:sp>
        <p:nvSpPr>
          <p:cNvPr id="4" name="Rounded Rectangle 24"/>
          <p:cNvSpPr/>
          <p:nvPr/>
        </p:nvSpPr>
        <p:spPr>
          <a:xfrm>
            <a:off x="6732588" y="1341438"/>
            <a:ext cx="1584325" cy="115093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/>
              <a:t>Image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/>
              <a:t>Primary/ Secondary</a:t>
            </a:r>
          </a:p>
        </p:txBody>
      </p:sp>
      <p:sp>
        <p:nvSpPr>
          <p:cNvPr id="5" name="Rounded Rectangle 24"/>
          <p:cNvSpPr/>
          <p:nvPr/>
        </p:nvSpPr>
        <p:spPr>
          <a:xfrm>
            <a:off x="6732588" y="2998788"/>
            <a:ext cx="1584325" cy="115093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/>
              <a:t>Image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/>
              <a:t>Primary/ Secondary</a:t>
            </a:r>
          </a:p>
        </p:txBody>
      </p:sp>
      <p:sp>
        <p:nvSpPr>
          <p:cNvPr id="6" name="Rounded Rectangle 24"/>
          <p:cNvSpPr/>
          <p:nvPr/>
        </p:nvSpPr>
        <p:spPr>
          <a:xfrm>
            <a:off x="6732588" y="4724400"/>
            <a:ext cx="1584325" cy="115093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/>
              <a:t>Image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/>
              <a:t>Primary/ Secondary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179388" y="142875"/>
            <a:ext cx="8821737" cy="5715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/>
              <a:t>Banner (72+)</a:t>
            </a:r>
          </a:p>
        </p:txBody>
      </p:sp>
      <p:sp>
        <p:nvSpPr>
          <p:cNvPr id="12" name="Rectangle 11"/>
          <p:cNvSpPr/>
          <p:nvPr/>
        </p:nvSpPr>
        <p:spPr>
          <a:xfrm>
            <a:off x="6084888" y="692150"/>
            <a:ext cx="1785937" cy="42862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/>
              <a:t>Selected Tab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88913" y="692150"/>
            <a:ext cx="1214437" cy="285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/>
              <a:t>Link</a:t>
            </a:r>
          </a:p>
        </p:txBody>
      </p:sp>
      <p:sp>
        <p:nvSpPr>
          <p:cNvPr id="15" name="Rectangle 14"/>
          <p:cNvSpPr/>
          <p:nvPr/>
        </p:nvSpPr>
        <p:spPr>
          <a:xfrm>
            <a:off x="1403350" y="692150"/>
            <a:ext cx="1143000" cy="285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/>
              <a:t>Link</a:t>
            </a:r>
          </a:p>
        </p:txBody>
      </p:sp>
      <p:sp>
        <p:nvSpPr>
          <p:cNvPr id="16" name="Rectangle 15"/>
          <p:cNvSpPr/>
          <p:nvPr/>
        </p:nvSpPr>
        <p:spPr>
          <a:xfrm>
            <a:off x="2555875" y="692150"/>
            <a:ext cx="1214438" cy="285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/>
              <a:t>Link</a:t>
            </a:r>
          </a:p>
        </p:txBody>
      </p:sp>
      <p:sp>
        <p:nvSpPr>
          <p:cNvPr id="17" name="Rectangle 16"/>
          <p:cNvSpPr/>
          <p:nvPr/>
        </p:nvSpPr>
        <p:spPr>
          <a:xfrm>
            <a:off x="3779838" y="692150"/>
            <a:ext cx="1143000" cy="285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/>
              <a:t>Link</a:t>
            </a:r>
          </a:p>
        </p:txBody>
      </p:sp>
      <p:sp>
        <p:nvSpPr>
          <p:cNvPr id="18" name="Rectangle 17"/>
          <p:cNvSpPr/>
          <p:nvPr/>
        </p:nvSpPr>
        <p:spPr>
          <a:xfrm>
            <a:off x="4932363" y="692150"/>
            <a:ext cx="1143000" cy="285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/>
              <a:t>Link</a:t>
            </a:r>
          </a:p>
        </p:txBody>
      </p:sp>
      <p:sp>
        <p:nvSpPr>
          <p:cNvPr id="19" name="Rectangle 18"/>
          <p:cNvSpPr/>
          <p:nvPr/>
        </p:nvSpPr>
        <p:spPr>
          <a:xfrm>
            <a:off x="7858125" y="714375"/>
            <a:ext cx="1143000" cy="285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/>
              <a:t>Link</a:t>
            </a:r>
          </a:p>
        </p:txBody>
      </p:sp>
      <p:sp>
        <p:nvSpPr>
          <p:cNvPr id="21" name="Rectangle 20"/>
          <p:cNvSpPr/>
          <p:nvPr/>
        </p:nvSpPr>
        <p:spPr>
          <a:xfrm>
            <a:off x="3995738" y="1700213"/>
            <a:ext cx="3730625" cy="6334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GB">
                <a:solidFill>
                  <a:srgbClr val="FFFFFF"/>
                </a:solidFill>
              </a:rPr>
              <a:t>Text about Page (16+)</a:t>
            </a:r>
          </a:p>
          <a:p>
            <a:pPr algn="ctr"/>
            <a:r>
              <a:rPr lang="en-GB">
                <a:solidFill>
                  <a:srgbClr val="FFFFFF"/>
                </a:solidFill>
              </a:rPr>
              <a:t>Name of Sport: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2124075" y="1341438"/>
            <a:ext cx="1549400" cy="127952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/>
              <a:t>Image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/>
              <a:t>Primary/ Secondary</a:t>
            </a:r>
          </a:p>
        </p:txBody>
      </p:sp>
      <p:sp>
        <p:nvSpPr>
          <p:cNvPr id="14" name="Rectangle 13"/>
          <p:cNvSpPr/>
          <p:nvPr/>
        </p:nvSpPr>
        <p:spPr>
          <a:xfrm>
            <a:off x="714348" y="6143644"/>
            <a:ext cx="1071570" cy="5715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Text(10+)</a:t>
            </a:r>
            <a:endParaRPr lang="en-GB" dirty="0"/>
          </a:p>
        </p:txBody>
      </p:sp>
      <p:sp>
        <p:nvSpPr>
          <p:cNvPr id="20" name="Rectangle 19"/>
          <p:cNvSpPr/>
          <p:nvPr/>
        </p:nvSpPr>
        <p:spPr>
          <a:xfrm>
            <a:off x="2071670" y="6143644"/>
            <a:ext cx="1071570" cy="5715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Text(10+)</a:t>
            </a:r>
            <a:endParaRPr lang="en-GB" dirty="0"/>
          </a:p>
        </p:txBody>
      </p:sp>
      <p:sp>
        <p:nvSpPr>
          <p:cNvPr id="22" name="Rectangle 21"/>
          <p:cNvSpPr/>
          <p:nvPr/>
        </p:nvSpPr>
        <p:spPr>
          <a:xfrm>
            <a:off x="3428992" y="6143644"/>
            <a:ext cx="1071570" cy="5715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Text(10+)</a:t>
            </a:r>
            <a:endParaRPr lang="en-GB" dirty="0"/>
          </a:p>
        </p:txBody>
      </p:sp>
      <p:sp>
        <p:nvSpPr>
          <p:cNvPr id="23" name="Rectangle 22"/>
          <p:cNvSpPr/>
          <p:nvPr/>
        </p:nvSpPr>
        <p:spPr>
          <a:xfrm>
            <a:off x="4786314" y="6143644"/>
            <a:ext cx="1071570" cy="5715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Text(10+)</a:t>
            </a:r>
            <a:endParaRPr lang="en-GB" dirty="0"/>
          </a:p>
        </p:txBody>
      </p:sp>
      <p:sp>
        <p:nvSpPr>
          <p:cNvPr id="24" name="Rectangle 23"/>
          <p:cNvSpPr/>
          <p:nvPr/>
        </p:nvSpPr>
        <p:spPr>
          <a:xfrm>
            <a:off x="714348" y="2928934"/>
            <a:ext cx="4214842" cy="29641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GB">
                <a:solidFill>
                  <a:srgbClr val="FFFFFF"/>
                </a:solidFill>
              </a:rPr>
              <a:t>Text (16+)</a:t>
            </a:r>
          </a:p>
          <a:p>
            <a:pPr algn="ctr"/>
            <a:endParaRPr lang="en-GB">
              <a:solidFill>
                <a:srgbClr val="FFFFFF"/>
              </a:solidFill>
            </a:endParaRPr>
          </a:p>
          <a:p>
            <a:pPr algn="ctr"/>
            <a:r>
              <a:rPr lang="en-GB">
                <a:solidFill>
                  <a:srgbClr val="FFFFFF"/>
                </a:solidFill>
              </a:rPr>
              <a:t>Brief Description</a:t>
            </a:r>
          </a:p>
        </p:txBody>
      </p:sp>
      <p:sp>
        <p:nvSpPr>
          <p:cNvPr id="26" name="Rounded Rectangle 24"/>
          <p:cNvSpPr/>
          <p:nvPr/>
        </p:nvSpPr>
        <p:spPr>
          <a:xfrm>
            <a:off x="5857884" y="3000372"/>
            <a:ext cx="1704995" cy="278449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GB">
                <a:solidFill>
                  <a:srgbClr val="FFFFFF"/>
                </a:solidFill>
              </a:rPr>
              <a:t>Animation</a:t>
            </a:r>
          </a:p>
          <a:p>
            <a:pPr algn="ctr"/>
            <a:r>
              <a:rPr lang="en-GB">
                <a:solidFill>
                  <a:srgbClr val="FFFFFF"/>
                </a:solidFill>
              </a:rPr>
              <a:t>Secondary Image</a:t>
            </a:r>
          </a:p>
        </p:txBody>
      </p:sp>
      <p:sp>
        <p:nvSpPr>
          <p:cNvPr id="27" name="Rectangle 26"/>
          <p:cNvSpPr/>
          <p:nvPr/>
        </p:nvSpPr>
        <p:spPr>
          <a:xfrm>
            <a:off x="6143636" y="6143644"/>
            <a:ext cx="1071570" cy="5715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Text(10+)</a:t>
            </a:r>
            <a:endParaRPr lang="en-GB" dirty="0"/>
          </a:p>
        </p:txBody>
      </p:sp>
      <p:sp>
        <p:nvSpPr>
          <p:cNvPr id="28" name="Rectangle 27"/>
          <p:cNvSpPr/>
          <p:nvPr/>
        </p:nvSpPr>
        <p:spPr>
          <a:xfrm>
            <a:off x="7500958" y="6143644"/>
            <a:ext cx="1071570" cy="5715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Text(10+)</a:t>
            </a:r>
            <a:endParaRPr lang="en-GB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214313" y="142875"/>
            <a:ext cx="8786812" cy="5715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/>
              <a:t>Banner (72+)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14313" y="714375"/>
            <a:ext cx="1785937" cy="42862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/>
              <a:t>Selected Tab</a:t>
            </a:r>
          </a:p>
        </p:txBody>
      </p:sp>
      <p:sp>
        <p:nvSpPr>
          <p:cNvPr id="13" name="Rectangle 12"/>
          <p:cNvSpPr/>
          <p:nvPr/>
        </p:nvSpPr>
        <p:spPr>
          <a:xfrm>
            <a:off x="2000250" y="714375"/>
            <a:ext cx="1214438" cy="285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/>
              <a:t>Link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214688" y="714375"/>
            <a:ext cx="1143000" cy="285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/>
              <a:t>Link</a:t>
            </a:r>
          </a:p>
        </p:txBody>
      </p:sp>
      <p:sp>
        <p:nvSpPr>
          <p:cNvPr id="16" name="Rectangle 15"/>
          <p:cNvSpPr/>
          <p:nvPr/>
        </p:nvSpPr>
        <p:spPr>
          <a:xfrm>
            <a:off x="4357688" y="714375"/>
            <a:ext cx="1214437" cy="285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/>
              <a:t>Link</a:t>
            </a:r>
          </a:p>
        </p:txBody>
      </p:sp>
      <p:sp>
        <p:nvSpPr>
          <p:cNvPr id="17" name="Rectangle 16"/>
          <p:cNvSpPr/>
          <p:nvPr/>
        </p:nvSpPr>
        <p:spPr>
          <a:xfrm>
            <a:off x="5572125" y="714375"/>
            <a:ext cx="1143000" cy="285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/>
              <a:t>Link</a:t>
            </a:r>
          </a:p>
        </p:txBody>
      </p:sp>
      <p:sp>
        <p:nvSpPr>
          <p:cNvPr id="18" name="Rectangle 17"/>
          <p:cNvSpPr/>
          <p:nvPr/>
        </p:nvSpPr>
        <p:spPr>
          <a:xfrm>
            <a:off x="6715125" y="714375"/>
            <a:ext cx="1143000" cy="285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/>
              <a:t>Link</a:t>
            </a:r>
          </a:p>
        </p:txBody>
      </p:sp>
      <p:sp>
        <p:nvSpPr>
          <p:cNvPr id="19" name="Rectangle 18"/>
          <p:cNvSpPr/>
          <p:nvPr/>
        </p:nvSpPr>
        <p:spPr>
          <a:xfrm>
            <a:off x="7858125" y="714375"/>
            <a:ext cx="1143000" cy="285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/>
              <a:t>Link</a:t>
            </a:r>
          </a:p>
        </p:txBody>
      </p:sp>
      <p:sp>
        <p:nvSpPr>
          <p:cNvPr id="20" name="Rectangle 19"/>
          <p:cNvSpPr/>
          <p:nvPr/>
        </p:nvSpPr>
        <p:spPr>
          <a:xfrm>
            <a:off x="285720" y="3286124"/>
            <a:ext cx="8429684" cy="335758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Text (14+)</a:t>
            </a:r>
            <a:endParaRPr lang="en-GB" dirty="0"/>
          </a:p>
        </p:txBody>
      </p:sp>
      <p:sp>
        <p:nvSpPr>
          <p:cNvPr id="21" name="Rectangle 20"/>
          <p:cNvSpPr/>
          <p:nvPr/>
        </p:nvSpPr>
        <p:spPr>
          <a:xfrm>
            <a:off x="357158" y="1571612"/>
            <a:ext cx="2928958" cy="150019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Text (14+)</a:t>
            </a:r>
            <a:endParaRPr lang="en-GB" dirty="0"/>
          </a:p>
        </p:txBody>
      </p:sp>
      <p:sp>
        <p:nvSpPr>
          <p:cNvPr id="22" name="Rounded Rectangle 21"/>
          <p:cNvSpPr/>
          <p:nvPr/>
        </p:nvSpPr>
        <p:spPr>
          <a:xfrm>
            <a:off x="5214942" y="1571612"/>
            <a:ext cx="1714512" cy="150019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Image</a:t>
            </a:r>
          </a:p>
          <a:p>
            <a:pPr algn="ctr"/>
            <a:r>
              <a:rPr lang="en-GB" dirty="0" smtClean="0"/>
              <a:t>Primary</a:t>
            </a:r>
            <a:endParaRPr lang="en-GB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179388" y="142875"/>
            <a:ext cx="8785225" cy="5715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/>
              <a:t>Banner (72+)</a:t>
            </a:r>
          </a:p>
        </p:txBody>
      </p:sp>
      <p:sp>
        <p:nvSpPr>
          <p:cNvPr id="12" name="Rectangle 11"/>
          <p:cNvSpPr/>
          <p:nvPr/>
        </p:nvSpPr>
        <p:spPr>
          <a:xfrm>
            <a:off x="7235825" y="692150"/>
            <a:ext cx="1728788" cy="42862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/>
              <a:t>Selected Tab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88913" y="692150"/>
            <a:ext cx="1214437" cy="285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/>
              <a:t>Link</a:t>
            </a:r>
          </a:p>
        </p:txBody>
      </p:sp>
      <p:sp>
        <p:nvSpPr>
          <p:cNvPr id="15" name="Rectangle 14"/>
          <p:cNvSpPr/>
          <p:nvPr/>
        </p:nvSpPr>
        <p:spPr>
          <a:xfrm>
            <a:off x="1403350" y="692150"/>
            <a:ext cx="1143000" cy="285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/>
              <a:t>Link</a:t>
            </a:r>
          </a:p>
        </p:txBody>
      </p:sp>
      <p:sp>
        <p:nvSpPr>
          <p:cNvPr id="16" name="Rectangle 15"/>
          <p:cNvSpPr/>
          <p:nvPr/>
        </p:nvSpPr>
        <p:spPr>
          <a:xfrm>
            <a:off x="2555875" y="692150"/>
            <a:ext cx="1214438" cy="285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/>
              <a:t>Link</a:t>
            </a:r>
          </a:p>
        </p:txBody>
      </p:sp>
      <p:sp>
        <p:nvSpPr>
          <p:cNvPr id="17" name="Rectangle 16"/>
          <p:cNvSpPr/>
          <p:nvPr/>
        </p:nvSpPr>
        <p:spPr>
          <a:xfrm>
            <a:off x="3779838" y="692150"/>
            <a:ext cx="1143000" cy="285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/>
              <a:t>Link</a:t>
            </a:r>
          </a:p>
        </p:txBody>
      </p:sp>
      <p:sp>
        <p:nvSpPr>
          <p:cNvPr id="18" name="Rectangle 17"/>
          <p:cNvSpPr/>
          <p:nvPr/>
        </p:nvSpPr>
        <p:spPr>
          <a:xfrm>
            <a:off x="4932363" y="692150"/>
            <a:ext cx="1143000" cy="285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/>
              <a:t>Link</a:t>
            </a:r>
          </a:p>
        </p:txBody>
      </p:sp>
      <p:sp>
        <p:nvSpPr>
          <p:cNvPr id="19" name="Rectangle 18"/>
          <p:cNvSpPr/>
          <p:nvPr/>
        </p:nvSpPr>
        <p:spPr>
          <a:xfrm>
            <a:off x="6092825" y="692150"/>
            <a:ext cx="1143000" cy="285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/>
              <a:t>Link</a:t>
            </a:r>
          </a:p>
        </p:txBody>
      </p:sp>
      <p:sp>
        <p:nvSpPr>
          <p:cNvPr id="21" name="Rectangle 20"/>
          <p:cNvSpPr/>
          <p:nvPr/>
        </p:nvSpPr>
        <p:spPr>
          <a:xfrm>
            <a:off x="3995738" y="1700213"/>
            <a:ext cx="3730625" cy="6334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GB">
                <a:solidFill>
                  <a:srgbClr val="FFFFFF"/>
                </a:solidFill>
              </a:rPr>
              <a:t>Text about Page (16+)</a:t>
            </a:r>
          </a:p>
          <a:p>
            <a:pPr algn="ctr"/>
            <a:r>
              <a:rPr lang="en-GB">
                <a:solidFill>
                  <a:srgbClr val="FFFFFF"/>
                </a:solidFill>
              </a:rPr>
              <a:t>Name of Sport: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2124075" y="1341438"/>
            <a:ext cx="1549400" cy="127952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/>
              <a:t>Image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/>
              <a:t>Primary/ Secondary</a:t>
            </a:r>
          </a:p>
        </p:txBody>
      </p:sp>
      <p:sp>
        <p:nvSpPr>
          <p:cNvPr id="14" name="Rectangle 13"/>
          <p:cNvSpPr/>
          <p:nvPr/>
        </p:nvSpPr>
        <p:spPr>
          <a:xfrm>
            <a:off x="714348" y="6143644"/>
            <a:ext cx="1071570" cy="5715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Text(10+)</a:t>
            </a:r>
            <a:endParaRPr lang="en-GB" dirty="0"/>
          </a:p>
        </p:txBody>
      </p:sp>
      <p:sp>
        <p:nvSpPr>
          <p:cNvPr id="20" name="Rectangle 19"/>
          <p:cNvSpPr/>
          <p:nvPr/>
        </p:nvSpPr>
        <p:spPr>
          <a:xfrm>
            <a:off x="2071670" y="6143644"/>
            <a:ext cx="1071570" cy="5715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Text(10+)</a:t>
            </a:r>
            <a:endParaRPr lang="en-GB" dirty="0"/>
          </a:p>
        </p:txBody>
      </p:sp>
      <p:sp>
        <p:nvSpPr>
          <p:cNvPr id="22" name="Rectangle 21"/>
          <p:cNvSpPr/>
          <p:nvPr/>
        </p:nvSpPr>
        <p:spPr>
          <a:xfrm>
            <a:off x="3428992" y="6143644"/>
            <a:ext cx="1071570" cy="5715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Text(10+)</a:t>
            </a:r>
            <a:endParaRPr lang="en-GB" dirty="0"/>
          </a:p>
        </p:txBody>
      </p:sp>
      <p:sp>
        <p:nvSpPr>
          <p:cNvPr id="24" name="Rectangle 23"/>
          <p:cNvSpPr/>
          <p:nvPr/>
        </p:nvSpPr>
        <p:spPr>
          <a:xfrm>
            <a:off x="714348" y="2928934"/>
            <a:ext cx="4214842" cy="29641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GB">
                <a:solidFill>
                  <a:srgbClr val="FFFFFF"/>
                </a:solidFill>
              </a:rPr>
              <a:t>Text (16+)</a:t>
            </a:r>
          </a:p>
          <a:p>
            <a:pPr algn="ctr"/>
            <a:endParaRPr lang="en-GB">
              <a:solidFill>
                <a:srgbClr val="FFFFFF"/>
              </a:solidFill>
            </a:endParaRPr>
          </a:p>
          <a:p>
            <a:pPr algn="ctr"/>
            <a:r>
              <a:rPr lang="en-GB">
                <a:solidFill>
                  <a:srgbClr val="FFFFFF"/>
                </a:solidFill>
              </a:rPr>
              <a:t>Brief Description</a:t>
            </a:r>
          </a:p>
        </p:txBody>
      </p:sp>
      <p:sp>
        <p:nvSpPr>
          <p:cNvPr id="26" name="Rounded Rectangle 24"/>
          <p:cNvSpPr/>
          <p:nvPr/>
        </p:nvSpPr>
        <p:spPr>
          <a:xfrm>
            <a:off x="5857884" y="3000372"/>
            <a:ext cx="1704995" cy="278449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GB">
                <a:solidFill>
                  <a:srgbClr val="FFFFFF"/>
                </a:solidFill>
              </a:rPr>
              <a:t>Animation</a:t>
            </a:r>
          </a:p>
          <a:p>
            <a:pPr algn="ctr"/>
            <a:r>
              <a:rPr lang="en-GB">
                <a:solidFill>
                  <a:srgbClr val="FFFFFF"/>
                </a:solidFill>
              </a:rPr>
              <a:t>Secondary Image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214313" y="142875"/>
            <a:ext cx="8786812" cy="5715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/>
              <a:t>Banner (72+)</a:t>
            </a:r>
          </a:p>
        </p:txBody>
      </p:sp>
      <p:sp>
        <p:nvSpPr>
          <p:cNvPr id="12" name="Rectangle 11"/>
          <p:cNvSpPr/>
          <p:nvPr/>
        </p:nvSpPr>
        <p:spPr>
          <a:xfrm>
            <a:off x="7215206" y="714356"/>
            <a:ext cx="1785937" cy="42862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/>
              <a:t>Selected Tab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357290" y="714356"/>
            <a:ext cx="1214438" cy="285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/>
              <a:t>Link</a:t>
            </a:r>
          </a:p>
        </p:txBody>
      </p:sp>
      <p:sp>
        <p:nvSpPr>
          <p:cNvPr id="15" name="Rectangle 14"/>
          <p:cNvSpPr/>
          <p:nvPr/>
        </p:nvSpPr>
        <p:spPr>
          <a:xfrm>
            <a:off x="2571728" y="714356"/>
            <a:ext cx="1143000" cy="285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/>
              <a:t>Link</a:t>
            </a:r>
          </a:p>
        </p:txBody>
      </p:sp>
      <p:sp>
        <p:nvSpPr>
          <p:cNvPr id="16" name="Rectangle 15"/>
          <p:cNvSpPr/>
          <p:nvPr/>
        </p:nvSpPr>
        <p:spPr>
          <a:xfrm>
            <a:off x="3714728" y="714356"/>
            <a:ext cx="1214437" cy="285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/>
              <a:t>Link</a:t>
            </a:r>
          </a:p>
        </p:txBody>
      </p:sp>
      <p:sp>
        <p:nvSpPr>
          <p:cNvPr id="17" name="Rectangle 16"/>
          <p:cNvSpPr/>
          <p:nvPr/>
        </p:nvSpPr>
        <p:spPr>
          <a:xfrm>
            <a:off x="4929165" y="714356"/>
            <a:ext cx="1143000" cy="285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/>
              <a:t>Link</a:t>
            </a:r>
          </a:p>
        </p:txBody>
      </p:sp>
      <p:sp>
        <p:nvSpPr>
          <p:cNvPr id="18" name="Rectangle 17"/>
          <p:cNvSpPr/>
          <p:nvPr/>
        </p:nvSpPr>
        <p:spPr>
          <a:xfrm>
            <a:off x="6072165" y="714356"/>
            <a:ext cx="1143000" cy="285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/>
              <a:t>Link</a:t>
            </a:r>
          </a:p>
        </p:txBody>
      </p:sp>
      <p:sp>
        <p:nvSpPr>
          <p:cNvPr id="19" name="Rectangle 18"/>
          <p:cNvSpPr/>
          <p:nvPr/>
        </p:nvSpPr>
        <p:spPr>
          <a:xfrm>
            <a:off x="214282" y="714356"/>
            <a:ext cx="1143000" cy="285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/>
              <a:t>Link</a:t>
            </a:r>
          </a:p>
        </p:txBody>
      </p:sp>
      <p:sp>
        <p:nvSpPr>
          <p:cNvPr id="20" name="Rectangle 19"/>
          <p:cNvSpPr/>
          <p:nvPr/>
        </p:nvSpPr>
        <p:spPr>
          <a:xfrm>
            <a:off x="285720" y="3286124"/>
            <a:ext cx="8429684" cy="335758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Text (14+)</a:t>
            </a:r>
            <a:endParaRPr lang="en-GB" dirty="0"/>
          </a:p>
        </p:txBody>
      </p:sp>
      <p:sp>
        <p:nvSpPr>
          <p:cNvPr id="21" name="Rectangle 20"/>
          <p:cNvSpPr/>
          <p:nvPr/>
        </p:nvSpPr>
        <p:spPr>
          <a:xfrm>
            <a:off x="357158" y="1571612"/>
            <a:ext cx="2928958" cy="150019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Text (14+)</a:t>
            </a:r>
            <a:endParaRPr lang="en-GB" dirty="0"/>
          </a:p>
        </p:txBody>
      </p:sp>
      <p:sp>
        <p:nvSpPr>
          <p:cNvPr id="22" name="Rounded Rectangle 21"/>
          <p:cNvSpPr/>
          <p:nvPr/>
        </p:nvSpPr>
        <p:spPr>
          <a:xfrm>
            <a:off x="5214942" y="1571612"/>
            <a:ext cx="1714512" cy="150019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Image</a:t>
            </a:r>
          </a:p>
          <a:p>
            <a:pPr algn="ctr"/>
            <a:r>
              <a:rPr lang="en-GB" dirty="0" smtClean="0"/>
              <a:t>Primary</a:t>
            </a:r>
            <a:endParaRPr lang="en-GB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714348" y="2928934"/>
            <a:ext cx="4214842" cy="29641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GB">
                <a:solidFill>
                  <a:srgbClr val="FFFFFF"/>
                </a:solidFill>
              </a:rPr>
              <a:t>Text (16+)</a:t>
            </a:r>
          </a:p>
          <a:p>
            <a:pPr algn="ctr"/>
            <a:endParaRPr lang="en-GB">
              <a:solidFill>
                <a:srgbClr val="FFFFFF"/>
              </a:solidFill>
            </a:endParaRPr>
          </a:p>
          <a:p>
            <a:pPr algn="ctr"/>
            <a:r>
              <a:rPr lang="en-GB">
                <a:solidFill>
                  <a:srgbClr val="FFFFFF"/>
                </a:solidFill>
              </a:rPr>
              <a:t>Brief Description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79388" y="142875"/>
            <a:ext cx="8821737" cy="5715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/>
              <a:t>Banner (72+)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417638" y="692150"/>
            <a:ext cx="1785937" cy="42862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/>
              <a:t>Selected Tab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88913" y="692150"/>
            <a:ext cx="1214437" cy="285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/>
              <a:t>Link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214688" y="714375"/>
            <a:ext cx="1143000" cy="285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/>
              <a:t>Link</a:t>
            </a:r>
          </a:p>
        </p:txBody>
      </p:sp>
      <p:sp>
        <p:nvSpPr>
          <p:cNvPr id="16" name="Rectangle 15"/>
          <p:cNvSpPr/>
          <p:nvPr/>
        </p:nvSpPr>
        <p:spPr>
          <a:xfrm>
            <a:off x="4357688" y="714375"/>
            <a:ext cx="1214437" cy="285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/>
              <a:t>Link</a:t>
            </a:r>
          </a:p>
        </p:txBody>
      </p:sp>
      <p:sp>
        <p:nvSpPr>
          <p:cNvPr id="17" name="Rectangle 16"/>
          <p:cNvSpPr/>
          <p:nvPr/>
        </p:nvSpPr>
        <p:spPr>
          <a:xfrm>
            <a:off x="5572125" y="714375"/>
            <a:ext cx="1143000" cy="285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/>
              <a:t>Link</a:t>
            </a:r>
          </a:p>
        </p:txBody>
      </p:sp>
      <p:sp>
        <p:nvSpPr>
          <p:cNvPr id="18" name="Rectangle 17"/>
          <p:cNvSpPr/>
          <p:nvPr/>
        </p:nvSpPr>
        <p:spPr>
          <a:xfrm>
            <a:off x="6715125" y="714375"/>
            <a:ext cx="1143000" cy="285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/>
              <a:t>Link</a:t>
            </a:r>
          </a:p>
        </p:txBody>
      </p:sp>
      <p:sp>
        <p:nvSpPr>
          <p:cNvPr id="19" name="Rectangle 18"/>
          <p:cNvSpPr/>
          <p:nvPr/>
        </p:nvSpPr>
        <p:spPr>
          <a:xfrm>
            <a:off x="7858125" y="714375"/>
            <a:ext cx="1143000" cy="285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/>
              <a:t>Link</a:t>
            </a:r>
          </a:p>
        </p:txBody>
      </p:sp>
      <p:sp>
        <p:nvSpPr>
          <p:cNvPr id="21" name="Rectangle 20"/>
          <p:cNvSpPr/>
          <p:nvPr/>
        </p:nvSpPr>
        <p:spPr>
          <a:xfrm>
            <a:off x="3995738" y="1700213"/>
            <a:ext cx="3730625" cy="6334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GB">
                <a:solidFill>
                  <a:srgbClr val="FFFFFF"/>
                </a:solidFill>
              </a:rPr>
              <a:t>Text about Page (16+)</a:t>
            </a:r>
          </a:p>
          <a:p>
            <a:pPr algn="ctr"/>
            <a:r>
              <a:rPr lang="en-GB">
                <a:solidFill>
                  <a:srgbClr val="FFFFFF"/>
                </a:solidFill>
              </a:rPr>
              <a:t>Name of Sport: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2124075" y="1341438"/>
            <a:ext cx="1549400" cy="127952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/>
              <a:t>Image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/>
              <a:t>Primary/ Secondary</a:t>
            </a:r>
          </a:p>
        </p:txBody>
      </p:sp>
      <p:sp>
        <p:nvSpPr>
          <p:cNvPr id="2" name="Rounded Rectangle 24"/>
          <p:cNvSpPr/>
          <p:nvPr/>
        </p:nvSpPr>
        <p:spPr>
          <a:xfrm>
            <a:off x="5857884" y="3000372"/>
            <a:ext cx="1704995" cy="278449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GB">
                <a:solidFill>
                  <a:srgbClr val="FFFFFF"/>
                </a:solidFill>
              </a:rPr>
              <a:t>Animation</a:t>
            </a:r>
          </a:p>
          <a:p>
            <a:pPr algn="ctr"/>
            <a:r>
              <a:rPr lang="en-GB">
                <a:solidFill>
                  <a:srgbClr val="FFFFFF"/>
                </a:solidFill>
              </a:rPr>
              <a:t>Secondary Image</a:t>
            </a:r>
          </a:p>
        </p:txBody>
      </p:sp>
      <p:sp>
        <p:nvSpPr>
          <p:cNvPr id="14" name="Rectangle 13"/>
          <p:cNvSpPr/>
          <p:nvPr/>
        </p:nvSpPr>
        <p:spPr>
          <a:xfrm>
            <a:off x="714348" y="6143644"/>
            <a:ext cx="1071570" cy="5715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Text(10+)</a:t>
            </a:r>
            <a:endParaRPr lang="en-GB" dirty="0"/>
          </a:p>
        </p:txBody>
      </p:sp>
      <p:sp>
        <p:nvSpPr>
          <p:cNvPr id="20" name="Rectangle 19"/>
          <p:cNvSpPr/>
          <p:nvPr/>
        </p:nvSpPr>
        <p:spPr>
          <a:xfrm>
            <a:off x="2071670" y="6143644"/>
            <a:ext cx="1071570" cy="5715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Text(10+)</a:t>
            </a:r>
            <a:endParaRPr lang="en-GB" dirty="0"/>
          </a:p>
        </p:txBody>
      </p:sp>
      <p:sp>
        <p:nvSpPr>
          <p:cNvPr id="22" name="Rectangle 21"/>
          <p:cNvSpPr/>
          <p:nvPr/>
        </p:nvSpPr>
        <p:spPr>
          <a:xfrm>
            <a:off x="3428992" y="6143644"/>
            <a:ext cx="1071570" cy="5715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Text(10+)</a:t>
            </a:r>
            <a:endParaRPr lang="en-GB" dirty="0"/>
          </a:p>
        </p:txBody>
      </p:sp>
      <p:sp>
        <p:nvSpPr>
          <p:cNvPr id="23" name="Rectangle 22"/>
          <p:cNvSpPr/>
          <p:nvPr/>
        </p:nvSpPr>
        <p:spPr>
          <a:xfrm>
            <a:off x="4786314" y="6143644"/>
            <a:ext cx="1071570" cy="5715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Text(10+)</a:t>
            </a:r>
            <a:endParaRPr lang="en-GB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214313" y="142875"/>
            <a:ext cx="8786812" cy="5715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/>
              <a:t>Banner (72+)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428728" y="714356"/>
            <a:ext cx="1785937" cy="42862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/>
              <a:t>Selected Tab</a:t>
            </a:r>
          </a:p>
        </p:txBody>
      </p:sp>
      <p:sp>
        <p:nvSpPr>
          <p:cNvPr id="13" name="Rectangle 12"/>
          <p:cNvSpPr/>
          <p:nvPr/>
        </p:nvSpPr>
        <p:spPr>
          <a:xfrm>
            <a:off x="214282" y="714356"/>
            <a:ext cx="1214438" cy="285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/>
              <a:t>Link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214688" y="714375"/>
            <a:ext cx="1143000" cy="285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/>
              <a:t>Link</a:t>
            </a:r>
          </a:p>
        </p:txBody>
      </p:sp>
      <p:sp>
        <p:nvSpPr>
          <p:cNvPr id="16" name="Rectangle 15"/>
          <p:cNvSpPr/>
          <p:nvPr/>
        </p:nvSpPr>
        <p:spPr>
          <a:xfrm>
            <a:off x="4357688" y="714375"/>
            <a:ext cx="1214437" cy="285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/>
              <a:t>Link</a:t>
            </a:r>
          </a:p>
        </p:txBody>
      </p:sp>
      <p:sp>
        <p:nvSpPr>
          <p:cNvPr id="17" name="Rectangle 16"/>
          <p:cNvSpPr/>
          <p:nvPr/>
        </p:nvSpPr>
        <p:spPr>
          <a:xfrm>
            <a:off x="5572125" y="714375"/>
            <a:ext cx="1143000" cy="285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/>
              <a:t>Link</a:t>
            </a:r>
          </a:p>
        </p:txBody>
      </p:sp>
      <p:sp>
        <p:nvSpPr>
          <p:cNvPr id="18" name="Rectangle 17"/>
          <p:cNvSpPr/>
          <p:nvPr/>
        </p:nvSpPr>
        <p:spPr>
          <a:xfrm>
            <a:off x="6715125" y="714375"/>
            <a:ext cx="1143000" cy="285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/>
              <a:t>Link</a:t>
            </a:r>
          </a:p>
        </p:txBody>
      </p:sp>
      <p:sp>
        <p:nvSpPr>
          <p:cNvPr id="19" name="Rectangle 18"/>
          <p:cNvSpPr/>
          <p:nvPr/>
        </p:nvSpPr>
        <p:spPr>
          <a:xfrm>
            <a:off x="7858125" y="714375"/>
            <a:ext cx="1143000" cy="285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/>
              <a:t>Link</a:t>
            </a:r>
          </a:p>
        </p:txBody>
      </p:sp>
      <p:sp>
        <p:nvSpPr>
          <p:cNvPr id="20" name="Rectangle 19"/>
          <p:cNvSpPr/>
          <p:nvPr/>
        </p:nvSpPr>
        <p:spPr>
          <a:xfrm>
            <a:off x="285720" y="3286124"/>
            <a:ext cx="8429684" cy="335758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Text (14+)</a:t>
            </a:r>
            <a:endParaRPr lang="en-GB" dirty="0"/>
          </a:p>
        </p:txBody>
      </p:sp>
      <p:sp>
        <p:nvSpPr>
          <p:cNvPr id="21" name="Rectangle 20"/>
          <p:cNvSpPr/>
          <p:nvPr/>
        </p:nvSpPr>
        <p:spPr>
          <a:xfrm>
            <a:off x="357158" y="1571612"/>
            <a:ext cx="2928958" cy="150019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Text (14+)</a:t>
            </a:r>
            <a:endParaRPr lang="en-GB" dirty="0"/>
          </a:p>
        </p:txBody>
      </p:sp>
      <p:sp>
        <p:nvSpPr>
          <p:cNvPr id="22" name="Rounded Rectangle 21"/>
          <p:cNvSpPr/>
          <p:nvPr/>
        </p:nvSpPr>
        <p:spPr>
          <a:xfrm>
            <a:off x="5214942" y="1571612"/>
            <a:ext cx="1714512" cy="150019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Image</a:t>
            </a:r>
          </a:p>
          <a:p>
            <a:pPr algn="ctr"/>
            <a:r>
              <a:rPr lang="en-GB" dirty="0" smtClean="0"/>
              <a:t>Primary</a:t>
            </a:r>
            <a:endParaRPr lang="en-GB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179388" y="142875"/>
            <a:ext cx="8821737" cy="5715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/>
              <a:t>Banner (72+)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555875" y="692150"/>
            <a:ext cx="1785938" cy="42862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/>
              <a:t>Selected Tab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88913" y="692150"/>
            <a:ext cx="1214437" cy="285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/>
              <a:t>Link</a:t>
            </a:r>
          </a:p>
        </p:txBody>
      </p:sp>
      <p:sp>
        <p:nvSpPr>
          <p:cNvPr id="15" name="Rectangle 14"/>
          <p:cNvSpPr/>
          <p:nvPr/>
        </p:nvSpPr>
        <p:spPr>
          <a:xfrm>
            <a:off x="1403350" y="692150"/>
            <a:ext cx="1143000" cy="285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/>
              <a:t>Link</a:t>
            </a:r>
          </a:p>
        </p:txBody>
      </p:sp>
      <p:sp>
        <p:nvSpPr>
          <p:cNvPr id="16" name="Rectangle 15"/>
          <p:cNvSpPr/>
          <p:nvPr/>
        </p:nvSpPr>
        <p:spPr>
          <a:xfrm>
            <a:off x="4357688" y="714375"/>
            <a:ext cx="1214437" cy="285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/>
              <a:t>Link</a:t>
            </a:r>
          </a:p>
        </p:txBody>
      </p:sp>
      <p:sp>
        <p:nvSpPr>
          <p:cNvPr id="17" name="Rectangle 16"/>
          <p:cNvSpPr/>
          <p:nvPr/>
        </p:nvSpPr>
        <p:spPr>
          <a:xfrm>
            <a:off x="5572125" y="714375"/>
            <a:ext cx="1143000" cy="285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/>
              <a:t>Link</a:t>
            </a:r>
          </a:p>
        </p:txBody>
      </p:sp>
      <p:sp>
        <p:nvSpPr>
          <p:cNvPr id="18" name="Rectangle 17"/>
          <p:cNvSpPr/>
          <p:nvPr/>
        </p:nvSpPr>
        <p:spPr>
          <a:xfrm>
            <a:off x="6715125" y="714375"/>
            <a:ext cx="1143000" cy="285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/>
              <a:t>Link</a:t>
            </a:r>
          </a:p>
        </p:txBody>
      </p:sp>
      <p:sp>
        <p:nvSpPr>
          <p:cNvPr id="19" name="Rectangle 18"/>
          <p:cNvSpPr/>
          <p:nvPr/>
        </p:nvSpPr>
        <p:spPr>
          <a:xfrm>
            <a:off x="7858125" y="714375"/>
            <a:ext cx="1143000" cy="285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/>
              <a:t>Link</a:t>
            </a:r>
          </a:p>
        </p:txBody>
      </p:sp>
      <p:sp>
        <p:nvSpPr>
          <p:cNvPr id="21" name="Rectangle 20"/>
          <p:cNvSpPr/>
          <p:nvPr/>
        </p:nvSpPr>
        <p:spPr>
          <a:xfrm>
            <a:off x="3995738" y="1700213"/>
            <a:ext cx="3730625" cy="6334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GB">
                <a:solidFill>
                  <a:srgbClr val="FFFFFF"/>
                </a:solidFill>
              </a:rPr>
              <a:t>Text about Page (16+)</a:t>
            </a:r>
          </a:p>
          <a:p>
            <a:pPr algn="ctr"/>
            <a:r>
              <a:rPr lang="en-GB">
                <a:solidFill>
                  <a:srgbClr val="FFFFFF"/>
                </a:solidFill>
              </a:rPr>
              <a:t>Name of Sport: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2124075" y="1341438"/>
            <a:ext cx="1549400" cy="127952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/>
              <a:t>Image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/>
              <a:t>Primary/ Secondary</a:t>
            </a:r>
          </a:p>
        </p:txBody>
      </p:sp>
      <p:sp>
        <p:nvSpPr>
          <p:cNvPr id="14" name="Rectangle 13"/>
          <p:cNvSpPr/>
          <p:nvPr/>
        </p:nvSpPr>
        <p:spPr>
          <a:xfrm>
            <a:off x="714348" y="6143644"/>
            <a:ext cx="1071570" cy="5715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Text(10+)</a:t>
            </a:r>
            <a:endParaRPr lang="en-GB" dirty="0"/>
          </a:p>
        </p:txBody>
      </p:sp>
      <p:sp>
        <p:nvSpPr>
          <p:cNvPr id="20" name="Rectangle 19"/>
          <p:cNvSpPr/>
          <p:nvPr/>
        </p:nvSpPr>
        <p:spPr>
          <a:xfrm>
            <a:off x="2071670" y="6143644"/>
            <a:ext cx="1071570" cy="5715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Text(10+)</a:t>
            </a:r>
            <a:endParaRPr lang="en-GB" dirty="0"/>
          </a:p>
        </p:txBody>
      </p:sp>
      <p:sp>
        <p:nvSpPr>
          <p:cNvPr id="22" name="Rectangle 21"/>
          <p:cNvSpPr/>
          <p:nvPr/>
        </p:nvSpPr>
        <p:spPr>
          <a:xfrm>
            <a:off x="3428992" y="6143644"/>
            <a:ext cx="1071570" cy="5715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Text(10+)</a:t>
            </a:r>
            <a:endParaRPr lang="en-GB" dirty="0"/>
          </a:p>
        </p:txBody>
      </p:sp>
      <p:sp>
        <p:nvSpPr>
          <p:cNvPr id="23" name="Rectangle 22"/>
          <p:cNvSpPr/>
          <p:nvPr/>
        </p:nvSpPr>
        <p:spPr>
          <a:xfrm>
            <a:off x="4786314" y="6143644"/>
            <a:ext cx="1071570" cy="5715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Text(10+)</a:t>
            </a:r>
            <a:endParaRPr lang="en-GB" dirty="0"/>
          </a:p>
        </p:txBody>
      </p:sp>
      <p:sp>
        <p:nvSpPr>
          <p:cNvPr id="24" name="Rectangle 23"/>
          <p:cNvSpPr/>
          <p:nvPr/>
        </p:nvSpPr>
        <p:spPr>
          <a:xfrm>
            <a:off x="714348" y="2928934"/>
            <a:ext cx="4214842" cy="29641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GB">
                <a:solidFill>
                  <a:srgbClr val="FFFFFF"/>
                </a:solidFill>
              </a:rPr>
              <a:t>Text (16+)</a:t>
            </a:r>
          </a:p>
          <a:p>
            <a:pPr algn="ctr"/>
            <a:endParaRPr lang="en-GB">
              <a:solidFill>
                <a:srgbClr val="FFFFFF"/>
              </a:solidFill>
            </a:endParaRPr>
          </a:p>
          <a:p>
            <a:pPr algn="ctr"/>
            <a:r>
              <a:rPr lang="en-GB">
                <a:solidFill>
                  <a:srgbClr val="FFFFFF"/>
                </a:solidFill>
              </a:rPr>
              <a:t>Brief Description</a:t>
            </a:r>
          </a:p>
        </p:txBody>
      </p:sp>
      <p:sp>
        <p:nvSpPr>
          <p:cNvPr id="26" name="Rounded Rectangle 24"/>
          <p:cNvSpPr/>
          <p:nvPr/>
        </p:nvSpPr>
        <p:spPr>
          <a:xfrm>
            <a:off x="5857884" y="3000372"/>
            <a:ext cx="1704995" cy="278449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GB">
                <a:solidFill>
                  <a:srgbClr val="FFFFFF"/>
                </a:solidFill>
              </a:rPr>
              <a:t>Animation</a:t>
            </a:r>
          </a:p>
          <a:p>
            <a:pPr algn="ctr"/>
            <a:r>
              <a:rPr lang="en-GB">
                <a:solidFill>
                  <a:srgbClr val="FFFFFF"/>
                </a:solidFill>
              </a:rPr>
              <a:t>Secondary Image</a:t>
            </a:r>
          </a:p>
        </p:txBody>
      </p:sp>
      <p:sp>
        <p:nvSpPr>
          <p:cNvPr id="27" name="Rectangle 26"/>
          <p:cNvSpPr/>
          <p:nvPr/>
        </p:nvSpPr>
        <p:spPr>
          <a:xfrm>
            <a:off x="6143636" y="6143644"/>
            <a:ext cx="1071570" cy="5715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Text(10+)</a:t>
            </a:r>
            <a:endParaRPr lang="en-GB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214313" y="142875"/>
            <a:ext cx="8786812" cy="5715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/>
              <a:t>Banner (72+)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571736" y="714356"/>
            <a:ext cx="1785937" cy="42862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/>
              <a:t>Selected Tab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357290" y="714356"/>
            <a:ext cx="1214438" cy="285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/>
              <a:t>Link</a:t>
            </a:r>
          </a:p>
        </p:txBody>
      </p:sp>
      <p:sp>
        <p:nvSpPr>
          <p:cNvPr id="15" name="Rectangle 14"/>
          <p:cNvSpPr/>
          <p:nvPr/>
        </p:nvSpPr>
        <p:spPr>
          <a:xfrm>
            <a:off x="214282" y="714356"/>
            <a:ext cx="1143000" cy="285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/>
              <a:t>Link</a:t>
            </a:r>
          </a:p>
        </p:txBody>
      </p:sp>
      <p:sp>
        <p:nvSpPr>
          <p:cNvPr id="16" name="Rectangle 15"/>
          <p:cNvSpPr/>
          <p:nvPr/>
        </p:nvSpPr>
        <p:spPr>
          <a:xfrm>
            <a:off x="4357688" y="714375"/>
            <a:ext cx="1214437" cy="285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/>
              <a:t>Link</a:t>
            </a:r>
          </a:p>
        </p:txBody>
      </p:sp>
      <p:sp>
        <p:nvSpPr>
          <p:cNvPr id="17" name="Rectangle 16"/>
          <p:cNvSpPr/>
          <p:nvPr/>
        </p:nvSpPr>
        <p:spPr>
          <a:xfrm>
            <a:off x="5572125" y="714375"/>
            <a:ext cx="1143000" cy="285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/>
              <a:t>Link</a:t>
            </a:r>
          </a:p>
        </p:txBody>
      </p:sp>
      <p:sp>
        <p:nvSpPr>
          <p:cNvPr id="18" name="Rectangle 17"/>
          <p:cNvSpPr/>
          <p:nvPr/>
        </p:nvSpPr>
        <p:spPr>
          <a:xfrm>
            <a:off x="6715125" y="714375"/>
            <a:ext cx="1143000" cy="285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/>
              <a:t>Link</a:t>
            </a:r>
          </a:p>
        </p:txBody>
      </p:sp>
      <p:sp>
        <p:nvSpPr>
          <p:cNvPr id="19" name="Rectangle 18"/>
          <p:cNvSpPr/>
          <p:nvPr/>
        </p:nvSpPr>
        <p:spPr>
          <a:xfrm>
            <a:off x="7858125" y="714375"/>
            <a:ext cx="1143000" cy="285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/>
              <a:t>Link</a:t>
            </a:r>
          </a:p>
        </p:txBody>
      </p:sp>
      <p:sp>
        <p:nvSpPr>
          <p:cNvPr id="20" name="Rectangle 19"/>
          <p:cNvSpPr/>
          <p:nvPr/>
        </p:nvSpPr>
        <p:spPr>
          <a:xfrm>
            <a:off x="285720" y="3286124"/>
            <a:ext cx="8429684" cy="335758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Text (14+)</a:t>
            </a:r>
            <a:endParaRPr lang="en-GB" dirty="0"/>
          </a:p>
        </p:txBody>
      </p:sp>
      <p:sp>
        <p:nvSpPr>
          <p:cNvPr id="21" name="Rectangle 20"/>
          <p:cNvSpPr/>
          <p:nvPr/>
        </p:nvSpPr>
        <p:spPr>
          <a:xfrm>
            <a:off x="357158" y="1571612"/>
            <a:ext cx="2928958" cy="150019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Text (14+)</a:t>
            </a:r>
            <a:endParaRPr lang="en-GB" dirty="0"/>
          </a:p>
        </p:txBody>
      </p:sp>
      <p:sp>
        <p:nvSpPr>
          <p:cNvPr id="22" name="Rounded Rectangle 21"/>
          <p:cNvSpPr/>
          <p:nvPr/>
        </p:nvSpPr>
        <p:spPr>
          <a:xfrm>
            <a:off x="5214942" y="1571612"/>
            <a:ext cx="1714512" cy="150019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Image</a:t>
            </a:r>
          </a:p>
          <a:p>
            <a:pPr algn="ctr"/>
            <a:r>
              <a:rPr lang="en-GB" dirty="0" smtClean="0"/>
              <a:t>Primary</a:t>
            </a:r>
            <a:endParaRPr lang="en-GB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179388" y="142875"/>
            <a:ext cx="8821737" cy="5715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/>
              <a:t>Banner (72+)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779838" y="692150"/>
            <a:ext cx="1785937" cy="42862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/>
              <a:t>Selected Tab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88913" y="692150"/>
            <a:ext cx="1214437" cy="285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/>
              <a:t>Link</a:t>
            </a:r>
          </a:p>
        </p:txBody>
      </p:sp>
      <p:sp>
        <p:nvSpPr>
          <p:cNvPr id="15" name="Rectangle 14"/>
          <p:cNvSpPr/>
          <p:nvPr/>
        </p:nvSpPr>
        <p:spPr>
          <a:xfrm>
            <a:off x="1403350" y="692150"/>
            <a:ext cx="1143000" cy="285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/>
              <a:t>Link</a:t>
            </a:r>
          </a:p>
        </p:txBody>
      </p:sp>
      <p:sp>
        <p:nvSpPr>
          <p:cNvPr id="16" name="Rectangle 15"/>
          <p:cNvSpPr/>
          <p:nvPr/>
        </p:nvSpPr>
        <p:spPr>
          <a:xfrm>
            <a:off x="2555875" y="692150"/>
            <a:ext cx="1214438" cy="285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/>
              <a:t>Link</a:t>
            </a:r>
          </a:p>
        </p:txBody>
      </p:sp>
      <p:sp>
        <p:nvSpPr>
          <p:cNvPr id="17" name="Rectangle 16"/>
          <p:cNvSpPr/>
          <p:nvPr/>
        </p:nvSpPr>
        <p:spPr>
          <a:xfrm>
            <a:off x="5572125" y="714375"/>
            <a:ext cx="1143000" cy="285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/>
              <a:t>Link</a:t>
            </a:r>
          </a:p>
        </p:txBody>
      </p:sp>
      <p:sp>
        <p:nvSpPr>
          <p:cNvPr id="18" name="Rectangle 17"/>
          <p:cNvSpPr/>
          <p:nvPr/>
        </p:nvSpPr>
        <p:spPr>
          <a:xfrm>
            <a:off x="6715125" y="714375"/>
            <a:ext cx="1143000" cy="285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/>
              <a:t>Link</a:t>
            </a:r>
          </a:p>
        </p:txBody>
      </p:sp>
      <p:sp>
        <p:nvSpPr>
          <p:cNvPr id="19" name="Rectangle 18"/>
          <p:cNvSpPr/>
          <p:nvPr/>
        </p:nvSpPr>
        <p:spPr>
          <a:xfrm>
            <a:off x="7858125" y="714375"/>
            <a:ext cx="1143000" cy="285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/>
              <a:t>Link</a:t>
            </a:r>
          </a:p>
        </p:txBody>
      </p:sp>
      <p:sp>
        <p:nvSpPr>
          <p:cNvPr id="21" name="Rectangle 20"/>
          <p:cNvSpPr/>
          <p:nvPr/>
        </p:nvSpPr>
        <p:spPr>
          <a:xfrm>
            <a:off x="3995738" y="1700213"/>
            <a:ext cx="3730625" cy="6334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GB">
                <a:solidFill>
                  <a:srgbClr val="FFFFFF"/>
                </a:solidFill>
              </a:rPr>
              <a:t>Text about Page (16+)</a:t>
            </a:r>
          </a:p>
          <a:p>
            <a:pPr algn="ctr"/>
            <a:r>
              <a:rPr lang="en-GB">
                <a:solidFill>
                  <a:srgbClr val="FFFFFF"/>
                </a:solidFill>
              </a:rPr>
              <a:t>Name of Sport: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2124075" y="1341438"/>
            <a:ext cx="1549400" cy="127952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/>
              <a:t>Image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/>
              <a:t>Primary/ Secondary</a:t>
            </a:r>
          </a:p>
        </p:txBody>
      </p:sp>
      <p:sp>
        <p:nvSpPr>
          <p:cNvPr id="14" name="Rectangle 13"/>
          <p:cNvSpPr/>
          <p:nvPr/>
        </p:nvSpPr>
        <p:spPr>
          <a:xfrm>
            <a:off x="714348" y="6143644"/>
            <a:ext cx="1071570" cy="5715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Text(10+)</a:t>
            </a:r>
            <a:endParaRPr lang="en-GB" dirty="0"/>
          </a:p>
        </p:txBody>
      </p:sp>
      <p:sp>
        <p:nvSpPr>
          <p:cNvPr id="20" name="Rectangle 19"/>
          <p:cNvSpPr/>
          <p:nvPr/>
        </p:nvSpPr>
        <p:spPr>
          <a:xfrm>
            <a:off x="2071670" y="6143644"/>
            <a:ext cx="1071570" cy="5715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Text(10+)</a:t>
            </a:r>
            <a:endParaRPr lang="en-GB" dirty="0"/>
          </a:p>
        </p:txBody>
      </p:sp>
      <p:sp>
        <p:nvSpPr>
          <p:cNvPr id="22" name="Rectangle 21"/>
          <p:cNvSpPr/>
          <p:nvPr/>
        </p:nvSpPr>
        <p:spPr>
          <a:xfrm>
            <a:off x="3428992" y="6143644"/>
            <a:ext cx="1071570" cy="5715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Text(10+)</a:t>
            </a:r>
            <a:endParaRPr lang="en-GB" dirty="0"/>
          </a:p>
        </p:txBody>
      </p:sp>
      <p:sp>
        <p:nvSpPr>
          <p:cNvPr id="23" name="Rectangle 22"/>
          <p:cNvSpPr/>
          <p:nvPr/>
        </p:nvSpPr>
        <p:spPr>
          <a:xfrm>
            <a:off x="4786314" y="6143644"/>
            <a:ext cx="1071570" cy="5715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Text(10+)</a:t>
            </a:r>
            <a:endParaRPr lang="en-GB" dirty="0"/>
          </a:p>
        </p:txBody>
      </p:sp>
      <p:sp>
        <p:nvSpPr>
          <p:cNvPr id="24" name="Rectangle 23"/>
          <p:cNvSpPr/>
          <p:nvPr/>
        </p:nvSpPr>
        <p:spPr>
          <a:xfrm>
            <a:off x="714348" y="2928934"/>
            <a:ext cx="4214842" cy="29641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GB">
                <a:solidFill>
                  <a:srgbClr val="FFFFFF"/>
                </a:solidFill>
              </a:rPr>
              <a:t>Text (16+)</a:t>
            </a:r>
          </a:p>
          <a:p>
            <a:pPr algn="ctr"/>
            <a:endParaRPr lang="en-GB">
              <a:solidFill>
                <a:srgbClr val="FFFFFF"/>
              </a:solidFill>
            </a:endParaRPr>
          </a:p>
          <a:p>
            <a:pPr algn="ctr"/>
            <a:r>
              <a:rPr lang="en-GB">
                <a:solidFill>
                  <a:srgbClr val="FFFFFF"/>
                </a:solidFill>
              </a:rPr>
              <a:t>Brief Description</a:t>
            </a:r>
          </a:p>
        </p:txBody>
      </p:sp>
      <p:sp>
        <p:nvSpPr>
          <p:cNvPr id="26" name="Rounded Rectangle 24"/>
          <p:cNvSpPr/>
          <p:nvPr/>
        </p:nvSpPr>
        <p:spPr>
          <a:xfrm>
            <a:off x="5857884" y="3000372"/>
            <a:ext cx="1704995" cy="278449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GB">
                <a:solidFill>
                  <a:srgbClr val="FFFFFF"/>
                </a:solidFill>
              </a:rPr>
              <a:t>Animation</a:t>
            </a:r>
          </a:p>
          <a:p>
            <a:pPr algn="ctr"/>
            <a:r>
              <a:rPr lang="en-GB">
                <a:solidFill>
                  <a:srgbClr val="FFFFFF"/>
                </a:solidFill>
              </a:rPr>
              <a:t>Secondary Image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214313" y="142875"/>
            <a:ext cx="8786812" cy="5715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/>
              <a:t>Banner (72+)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786182" y="714356"/>
            <a:ext cx="1785937" cy="42862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/>
              <a:t>Selected Tab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357290" y="714356"/>
            <a:ext cx="1214438" cy="285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/>
              <a:t>Link</a:t>
            </a:r>
          </a:p>
        </p:txBody>
      </p:sp>
      <p:sp>
        <p:nvSpPr>
          <p:cNvPr id="15" name="Rectangle 14"/>
          <p:cNvSpPr/>
          <p:nvPr/>
        </p:nvSpPr>
        <p:spPr>
          <a:xfrm>
            <a:off x="214282" y="714356"/>
            <a:ext cx="1143000" cy="285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/>
              <a:t>Link</a:t>
            </a:r>
          </a:p>
        </p:txBody>
      </p:sp>
      <p:sp>
        <p:nvSpPr>
          <p:cNvPr id="16" name="Rectangle 15"/>
          <p:cNvSpPr/>
          <p:nvPr/>
        </p:nvSpPr>
        <p:spPr>
          <a:xfrm>
            <a:off x="2571736" y="714356"/>
            <a:ext cx="1214437" cy="285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/>
              <a:t>Link</a:t>
            </a:r>
          </a:p>
        </p:txBody>
      </p:sp>
      <p:sp>
        <p:nvSpPr>
          <p:cNvPr id="17" name="Rectangle 16"/>
          <p:cNvSpPr/>
          <p:nvPr/>
        </p:nvSpPr>
        <p:spPr>
          <a:xfrm>
            <a:off x="5572125" y="714375"/>
            <a:ext cx="1143000" cy="285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/>
              <a:t>Link</a:t>
            </a:r>
          </a:p>
        </p:txBody>
      </p:sp>
      <p:sp>
        <p:nvSpPr>
          <p:cNvPr id="18" name="Rectangle 17"/>
          <p:cNvSpPr/>
          <p:nvPr/>
        </p:nvSpPr>
        <p:spPr>
          <a:xfrm>
            <a:off x="6715125" y="714375"/>
            <a:ext cx="1143000" cy="285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/>
              <a:t>Link</a:t>
            </a:r>
          </a:p>
        </p:txBody>
      </p:sp>
      <p:sp>
        <p:nvSpPr>
          <p:cNvPr id="19" name="Rectangle 18"/>
          <p:cNvSpPr/>
          <p:nvPr/>
        </p:nvSpPr>
        <p:spPr>
          <a:xfrm>
            <a:off x="7858125" y="714375"/>
            <a:ext cx="1143000" cy="285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/>
              <a:t>Link</a:t>
            </a:r>
          </a:p>
        </p:txBody>
      </p:sp>
      <p:sp>
        <p:nvSpPr>
          <p:cNvPr id="20" name="Rectangle 19"/>
          <p:cNvSpPr/>
          <p:nvPr/>
        </p:nvSpPr>
        <p:spPr>
          <a:xfrm>
            <a:off x="285720" y="3286124"/>
            <a:ext cx="8429684" cy="335758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Text (14+)</a:t>
            </a:r>
            <a:endParaRPr lang="en-GB" dirty="0"/>
          </a:p>
        </p:txBody>
      </p:sp>
      <p:sp>
        <p:nvSpPr>
          <p:cNvPr id="21" name="Rectangle 20"/>
          <p:cNvSpPr/>
          <p:nvPr/>
        </p:nvSpPr>
        <p:spPr>
          <a:xfrm>
            <a:off x="357158" y="1571612"/>
            <a:ext cx="2928958" cy="150019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Text (14+)</a:t>
            </a:r>
            <a:endParaRPr lang="en-GB" dirty="0"/>
          </a:p>
        </p:txBody>
      </p:sp>
      <p:sp>
        <p:nvSpPr>
          <p:cNvPr id="22" name="Rounded Rectangle 21"/>
          <p:cNvSpPr/>
          <p:nvPr/>
        </p:nvSpPr>
        <p:spPr>
          <a:xfrm>
            <a:off x="5214942" y="1571612"/>
            <a:ext cx="1714512" cy="150019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Image</a:t>
            </a:r>
          </a:p>
          <a:p>
            <a:pPr algn="ctr"/>
            <a:r>
              <a:rPr lang="en-GB" dirty="0" smtClean="0"/>
              <a:t>Primary</a:t>
            </a:r>
            <a:endParaRPr lang="en-GB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179388" y="142875"/>
            <a:ext cx="8821737" cy="5715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/>
              <a:t>Banner (72+)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932363" y="692150"/>
            <a:ext cx="1785937" cy="42862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/>
              <a:t>Selected Tab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88913" y="692150"/>
            <a:ext cx="1214437" cy="285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/>
              <a:t>Link</a:t>
            </a:r>
          </a:p>
        </p:txBody>
      </p:sp>
      <p:sp>
        <p:nvSpPr>
          <p:cNvPr id="15" name="Rectangle 14"/>
          <p:cNvSpPr/>
          <p:nvPr/>
        </p:nvSpPr>
        <p:spPr>
          <a:xfrm>
            <a:off x="1403350" y="692150"/>
            <a:ext cx="1143000" cy="285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/>
              <a:t>Link</a:t>
            </a:r>
          </a:p>
        </p:txBody>
      </p:sp>
      <p:sp>
        <p:nvSpPr>
          <p:cNvPr id="16" name="Rectangle 15"/>
          <p:cNvSpPr/>
          <p:nvPr/>
        </p:nvSpPr>
        <p:spPr>
          <a:xfrm>
            <a:off x="2555875" y="692150"/>
            <a:ext cx="1214438" cy="285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/>
              <a:t>Link</a:t>
            </a:r>
          </a:p>
        </p:txBody>
      </p:sp>
      <p:sp>
        <p:nvSpPr>
          <p:cNvPr id="17" name="Rectangle 16"/>
          <p:cNvSpPr/>
          <p:nvPr/>
        </p:nvSpPr>
        <p:spPr>
          <a:xfrm>
            <a:off x="3779838" y="692150"/>
            <a:ext cx="1143000" cy="285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/>
              <a:t>Link</a:t>
            </a:r>
          </a:p>
        </p:txBody>
      </p:sp>
      <p:sp>
        <p:nvSpPr>
          <p:cNvPr id="18" name="Rectangle 17"/>
          <p:cNvSpPr/>
          <p:nvPr/>
        </p:nvSpPr>
        <p:spPr>
          <a:xfrm>
            <a:off x="6715125" y="714375"/>
            <a:ext cx="1143000" cy="285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/>
              <a:t>Link</a:t>
            </a:r>
          </a:p>
        </p:txBody>
      </p:sp>
      <p:sp>
        <p:nvSpPr>
          <p:cNvPr id="19" name="Rectangle 18"/>
          <p:cNvSpPr/>
          <p:nvPr/>
        </p:nvSpPr>
        <p:spPr>
          <a:xfrm>
            <a:off x="7858125" y="714375"/>
            <a:ext cx="1143000" cy="285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/>
              <a:t>Link</a:t>
            </a:r>
          </a:p>
        </p:txBody>
      </p:sp>
      <p:sp>
        <p:nvSpPr>
          <p:cNvPr id="21" name="Rectangle 20"/>
          <p:cNvSpPr/>
          <p:nvPr/>
        </p:nvSpPr>
        <p:spPr>
          <a:xfrm>
            <a:off x="3995738" y="1700213"/>
            <a:ext cx="3730625" cy="6334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GB">
                <a:solidFill>
                  <a:srgbClr val="FFFFFF"/>
                </a:solidFill>
              </a:rPr>
              <a:t>Text about Page (16+)</a:t>
            </a:r>
          </a:p>
          <a:p>
            <a:pPr algn="ctr"/>
            <a:r>
              <a:rPr lang="en-GB">
                <a:solidFill>
                  <a:srgbClr val="FFFFFF"/>
                </a:solidFill>
              </a:rPr>
              <a:t>Name of Sport: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2124075" y="1341438"/>
            <a:ext cx="1549400" cy="127952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/>
              <a:t>Image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/>
              <a:t>Primary/ Secondary</a:t>
            </a:r>
          </a:p>
        </p:txBody>
      </p:sp>
      <p:sp>
        <p:nvSpPr>
          <p:cNvPr id="14" name="Rectangle 13"/>
          <p:cNvSpPr/>
          <p:nvPr/>
        </p:nvSpPr>
        <p:spPr>
          <a:xfrm>
            <a:off x="714348" y="6143644"/>
            <a:ext cx="1071570" cy="5715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Text(10+)</a:t>
            </a:r>
            <a:endParaRPr lang="en-GB" dirty="0"/>
          </a:p>
        </p:txBody>
      </p:sp>
      <p:sp>
        <p:nvSpPr>
          <p:cNvPr id="20" name="Rectangle 19"/>
          <p:cNvSpPr/>
          <p:nvPr/>
        </p:nvSpPr>
        <p:spPr>
          <a:xfrm>
            <a:off x="2071670" y="6143644"/>
            <a:ext cx="1071570" cy="5715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Text(10+)</a:t>
            </a:r>
            <a:endParaRPr lang="en-GB" dirty="0"/>
          </a:p>
        </p:txBody>
      </p:sp>
      <p:sp>
        <p:nvSpPr>
          <p:cNvPr id="22" name="Rectangle 21"/>
          <p:cNvSpPr/>
          <p:nvPr/>
        </p:nvSpPr>
        <p:spPr>
          <a:xfrm>
            <a:off x="3428992" y="6143644"/>
            <a:ext cx="1071570" cy="5715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Text(10+)</a:t>
            </a:r>
            <a:endParaRPr lang="en-GB" dirty="0"/>
          </a:p>
        </p:txBody>
      </p:sp>
      <p:sp>
        <p:nvSpPr>
          <p:cNvPr id="23" name="Rectangle 22"/>
          <p:cNvSpPr/>
          <p:nvPr/>
        </p:nvSpPr>
        <p:spPr>
          <a:xfrm>
            <a:off x="4786314" y="6143644"/>
            <a:ext cx="1071570" cy="5715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Text(10+)</a:t>
            </a:r>
            <a:endParaRPr lang="en-GB" dirty="0"/>
          </a:p>
        </p:txBody>
      </p:sp>
      <p:sp>
        <p:nvSpPr>
          <p:cNvPr id="24" name="Rectangle 23"/>
          <p:cNvSpPr/>
          <p:nvPr/>
        </p:nvSpPr>
        <p:spPr>
          <a:xfrm>
            <a:off x="714348" y="2928934"/>
            <a:ext cx="4214842" cy="29641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GB">
                <a:solidFill>
                  <a:srgbClr val="FFFFFF"/>
                </a:solidFill>
              </a:rPr>
              <a:t>Text (16+)</a:t>
            </a:r>
          </a:p>
          <a:p>
            <a:pPr algn="ctr"/>
            <a:endParaRPr lang="en-GB">
              <a:solidFill>
                <a:srgbClr val="FFFFFF"/>
              </a:solidFill>
            </a:endParaRPr>
          </a:p>
          <a:p>
            <a:pPr algn="ctr"/>
            <a:r>
              <a:rPr lang="en-GB">
                <a:solidFill>
                  <a:srgbClr val="FFFFFF"/>
                </a:solidFill>
              </a:rPr>
              <a:t>Brief Description</a:t>
            </a:r>
          </a:p>
        </p:txBody>
      </p:sp>
      <p:sp>
        <p:nvSpPr>
          <p:cNvPr id="26" name="Rounded Rectangle 24"/>
          <p:cNvSpPr/>
          <p:nvPr/>
        </p:nvSpPr>
        <p:spPr>
          <a:xfrm>
            <a:off x="5857884" y="3000372"/>
            <a:ext cx="1704995" cy="278449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GB">
                <a:solidFill>
                  <a:srgbClr val="FFFFFF"/>
                </a:solidFill>
              </a:rPr>
              <a:t>Animation</a:t>
            </a:r>
          </a:p>
          <a:p>
            <a:pPr algn="ctr"/>
            <a:r>
              <a:rPr lang="en-GB">
                <a:solidFill>
                  <a:srgbClr val="FFFFFF"/>
                </a:solidFill>
              </a:rPr>
              <a:t>Secondary Image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214313" y="142875"/>
            <a:ext cx="8786812" cy="5715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/>
              <a:t>Banner (72+)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929190" y="714356"/>
            <a:ext cx="1785937" cy="42862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/>
              <a:t>Selected Tab</a:t>
            </a:r>
          </a:p>
        </p:txBody>
      </p:sp>
      <p:sp>
        <p:nvSpPr>
          <p:cNvPr id="13" name="Rectangle 12"/>
          <p:cNvSpPr/>
          <p:nvPr/>
        </p:nvSpPr>
        <p:spPr>
          <a:xfrm>
            <a:off x="214282" y="714356"/>
            <a:ext cx="1214438" cy="285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/>
              <a:t>Link</a:t>
            </a:r>
          </a:p>
        </p:txBody>
      </p:sp>
      <p:sp>
        <p:nvSpPr>
          <p:cNvPr id="15" name="Rectangle 14"/>
          <p:cNvSpPr/>
          <p:nvPr/>
        </p:nvSpPr>
        <p:spPr>
          <a:xfrm>
            <a:off x="1428728" y="714356"/>
            <a:ext cx="1143000" cy="285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/>
              <a:t>Link</a:t>
            </a:r>
          </a:p>
        </p:txBody>
      </p:sp>
      <p:sp>
        <p:nvSpPr>
          <p:cNvPr id="16" name="Rectangle 15"/>
          <p:cNvSpPr/>
          <p:nvPr/>
        </p:nvSpPr>
        <p:spPr>
          <a:xfrm>
            <a:off x="2571736" y="714356"/>
            <a:ext cx="1214437" cy="285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/>
              <a:t>Link</a:t>
            </a:r>
          </a:p>
        </p:txBody>
      </p:sp>
      <p:sp>
        <p:nvSpPr>
          <p:cNvPr id="17" name="Rectangle 16"/>
          <p:cNvSpPr/>
          <p:nvPr/>
        </p:nvSpPr>
        <p:spPr>
          <a:xfrm>
            <a:off x="3786182" y="714356"/>
            <a:ext cx="1143000" cy="285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/>
              <a:t>Link</a:t>
            </a:r>
          </a:p>
        </p:txBody>
      </p:sp>
      <p:sp>
        <p:nvSpPr>
          <p:cNvPr id="18" name="Rectangle 17"/>
          <p:cNvSpPr/>
          <p:nvPr/>
        </p:nvSpPr>
        <p:spPr>
          <a:xfrm>
            <a:off x="6715125" y="714375"/>
            <a:ext cx="1143000" cy="285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/>
              <a:t>Link</a:t>
            </a:r>
          </a:p>
        </p:txBody>
      </p:sp>
      <p:sp>
        <p:nvSpPr>
          <p:cNvPr id="19" name="Rectangle 18"/>
          <p:cNvSpPr/>
          <p:nvPr/>
        </p:nvSpPr>
        <p:spPr>
          <a:xfrm>
            <a:off x="7858125" y="714375"/>
            <a:ext cx="1143000" cy="285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/>
              <a:t>Link</a:t>
            </a:r>
          </a:p>
        </p:txBody>
      </p:sp>
      <p:sp>
        <p:nvSpPr>
          <p:cNvPr id="20" name="Rectangle 19"/>
          <p:cNvSpPr/>
          <p:nvPr/>
        </p:nvSpPr>
        <p:spPr>
          <a:xfrm>
            <a:off x="285720" y="3286124"/>
            <a:ext cx="8429684" cy="335758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Text (14+)</a:t>
            </a:r>
            <a:endParaRPr lang="en-GB" dirty="0"/>
          </a:p>
        </p:txBody>
      </p:sp>
      <p:sp>
        <p:nvSpPr>
          <p:cNvPr id="21" name="Rectangle 20"/>
          <p:cNvSpPr/>
          <p:nvPr/>
        </p:nvSpPr>
        <p:spPr>
          <a:xfrm>
            <a:off x="357158" y="1571612"/>
            <a:ext cx="2928958" cy="150019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Text (14+)</a:t>
            </a:r>
            <a:endParaRPr lang="en-GB" dirty="0"/>
          </a:p>
        </p:txBody>
      </p:sp>
      <p:sp>
        <p:nvSpPr>
          <p:cNvPr id="22" name="Rounded Rectangle 21"/>
          <p:cNvSpPr/>
          <p:nvPr/>
        </p:nvSpPr>
        <p:spPr>
          <a:xfrm>
            <a:off x="5214942" y="1571612"/>
            <a:ext cx="1714512" cy="150019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Image</a:t>
            </a:r>
          </a:p>
          <a:p>
            <a:pPr algn="ctr"/>
            <a:r>
              <a:rPr lang="en-GB" dirty="0" smtClean="0"/>
              <a:t>Primary</a:t>
            </a:r>
            <a:endParaRPr lang="en-GB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96</TotalTime>
  <Words>500</Words>
  <Application>Microsoft Office PowerPoint</Application>
  <PresentationFormat>On-screen Show (4:3)</PresentationFormat>
  <Paragraphs>236</Paragraphs>
  <Slides>13</Slides>
  <Notes>13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290793ls</dc:creator>
  <cp:lastModifiedBy>290793ls</cp:lastModifiedBy>
  <cp:revision>6</cp:revision>
  <dcterms:created xsi:type="dcterms:W3CDTF">2010-09-13T08:20:40Z</dcterms:created>
  <dcterms:modified xsi:type="dcterms:W3CDTF">2010-09-20T10:33:52Z</dcterms:modified>
</cp:coreProperties>
</file>